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1" r:id="rId4"/>
    <p:sldId id="262" r:id="rId5"/>
    <p:sldId id="257" r:id="rId6"/>
    <p:sldId id="263" r:id="rId7"/>
    <p:sldId id="264" r:id="rId8"/>
    <p:sldId id="260" r:id="rId9"/>
    <p:sldId id="259" r:id="rId10"/>
    <p:sldId id="25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2C34"/>
    <a:srgbClr val="96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50" autoAdjust="0"/>
  </p:normalViewPr>
  <p:slideViewPr>
    <p:cSldViewPr snapToGrid="0" showGuides="1">
      <p:cViewPr>
        <p:scale>
          <a:sx n="100" d="100"/>
          <a:sy n="100" d="100"/>
        </p:scale>
        <p:origin x="2634" y="-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83a34a660104942" providerId="LiveId" clId="{D9439B8A-EA9A-45A9-B4BA-199F79BBA5FC}"/>
    <pc:docChg chg="undo custSel addSld delSld modSld">
      <pc:chgData name="" userId="f83a34a660104942" providerId="LiveId" clId="{D9439B8A-EA9A-45A9-B4BA-199F79BBA5FC}" dt="2024-09-29T02:13:10.930" v="138" actId="14100"/>
      <pc:docMkLst>
        <pc:docMk/>
      </pc:docMkLst>
      <pc:sldChg chg="add">
        <pc:chgData name="" userId="f83a34a660104942" providerId="LiveId" clId="{D9439B8A-EA9A-45A9-B4BA-199F79BBA5FC}" dt="2024-09-27T23:39:37.739" v="30"/>
        <pc:sldMkLst>
          <pc:docMk/>
          <pc:sldMk cId="2086597559" sldId="257"/>
        </pc:sldMkLst>
      </pc:sldChg>
      <pc:sldChg chg="addSp delSp modSp">
        <pc:chgData name="" userId="f83a34a660104942" providerId="LiveId" clId="{D9439B8A-EA9A-45A9-B4BA-199F79BBA5FC}" dt="2024-09-27T23:50:04.719" v="123" actId="164"/>
        <pc:sldMkLst>
          <pc:docMk/>
          <pc:sldMk cId="3619929470" sldId="258"/>
        </pc:sldMkLst>
        <pc:spChg chg="add mod">
          <ac:chgData name="" userId="f83a34a660104942" providerId="LiveId" clId="{D9439B8A-EA9A-45A9-B4BA-199F79BBA5FC}" dt="2024-09-27T23:50:04.719" v="123" actId="164"/>
          <ac:spMkLst>
            <pc:docMk/>
            <pc:sldMk cId="3619929470" sldId="258"/>
            <ac:spMk id="19" creationId="{B26DFEA9-EADB-47C6-8D0B-BD08E0148CB6}"/>
          </ac:spMkLst>
        </pc:spChg>
        <pc:spChg chg="add mod">
          <ac:chgData name="" userId="f83a34a660104942" providerId="LiveId" clId="{D9439B8A-EA9A-45A9-B4BA-199F79BBA5FC}" dt="2024-09-27T23:49:42.570" v="120" actId="164"/>
          <ac:spMkLst>
            <pc:docMk/>
            <pc:sldMk cId="3619929470" sldId="258"/>
            <ac:spMk id="20" creationId="{6755E6EE-8A38-4A24-BC9E-A37336179D43}"/>
          </ac:spMkLst>
        </pc:spChg>
        <pc:spChg chg="add del">
          <ac:chgData name="" userId="f83a34a660104942" providerId="LiveId" clId="{D9439B8A-EA9A-45A9-B4BA-199F79BBA5FC}" dt="2024-09-27T23:47:58.429" v="103" actId="478"/>
          <ac:spMkLst>
            <pc:docMk/>
            <pc:sldMk cId="3619929470" sldId="258"/>
            <ac:spMk id="21" creationId="{2D440AEA-AFF9-4D5F-AA67-43732F6204A6}"/>
          </ac:spMkLst>
        </pc:spChg>
        <pc:spChg chg="mod">
          <ac:chgData name="" userId="f83a34a660104942" providerId="LiveId" clId="{D9439B8A-EA9A-45A9-B4BA-199F79BBA5FC}" dt="2024-09-27T23:48:10.472" v="117"/>
          <ac:spMkLst>
            <pc:docMk/>
            <pc:sldMk cId="3619929470" sldId="258"/>
            <ac:spMk id="24" creationId="{2284D96A-2478-079E-673F-84BF711ACDCA}"/>
          </ac:spMkLst>
        </pc:spChg>
        <pc:grpChg chg="add mod">
          <ac:chgData name="" userId="f83a34a660104942" providerId="LiveId" clId="{D9439B8A-EA9A-45A9-B4BA-199F79BBA5FC}" dt="2024-09-27T23:49:42.570" v="120" actId="164"/>
          <ac:grpSpMkLst>
            <pc:docMk/>
            <pc:sldMk cId="3619929470" sldId="258"/>
            <ac:grpSpMk id="5" creationId="{8FA65F04-B5D6-41A1-8758-E0F81C19CE69}"/>
          </ac:grpSpMkLst>
        </pc:grpChg>
        <pc:grpChg chg="add mod">
          <ac:chgData name="" userId="f83a34a660104942" providerId="LiveId" clId="{D9439B8A-EA9A-45A9-B4BA-199F79BBA5FC}" dt="2024-09-27T23:50:04.719" v="123" actId="164"/>
          <ac:grpSpMkLst>
            <pc:docMk/>
            <pc:sldMk cId="3619929470" sldId="258"/>
            <ac:grpSpMk id="6" creationId="{3F33749A-2BFA-4C69-8145-920EFF1E144A}"/>
          </ac:grpSpMkLst>
        </pc:grpChg>
        <pc:picChg chg="mod">
          <ac:chgData name="" userId="f83a34a660104942" providerId="LiveId" clId="{D9439B8A-EA9A-45A9-B4BA-199F79BBA5FC}" dt="2024-09-27T23:49:42.570" v="120" actId="164"/>
          <ac:picMkLst>
            <pc:docMk/>
            <pc:sldMk cId="3619929470" sldId="258"/>
            <ac:picMk id="4" creationId="{5AFC8ECD-4128-19BE-F174-C733F2F7791D}"/>
          </ac:picMkLst>
        </pc:picChg>
        <pc:picChg chg="mod">
          <ac:chgData name="" userId="f83a34a660104942" providerId="LiveId" clId="{D9439B8A-EA9A-45A9-B4BA-199F79BBA5FC}" dt="2024-09-27T23:50:04.719" v="123" actId="164"/>
          <ac:picMkLst>
            <pc:docMk/>
            <pc:sldMk cId="3619929470" sldId="258"/>
            <ac:picMk id="10" creationId="{E04D26E3-3A32-38E5-BE82-AC87519C7AB7}"/>
          </ac:picMkLst>
        </pc:picChg>
      </pc:sldChg>
      <pc:sldChg chg="modSp">
        <pc:chgData name="" userId="f83a34a660104942" providerId="LiveId" clId="{D9439B8A-EA9A-45A9-B4BA-199F79BBA5FC}" dt="2024-09-27T23:45:43.760" v="93"/>
        <pc:sldMkLst>
          <pc:docMk/>
          <pc:sldMk cId="2981634173" sldId="259"/>
        </pc:sldMkLst>
        <pc:spChg chg="mod">
          <ac:chgData name="" userId="f83a34a660104942" providerId="LiveId" clId="{D9439B8A-EA9A-45A9-B4BA-199F79BBA5FC}" dt="2024-09-27T23:45:43.760" v="93"/>
          <ac:spMkLst>
            <pc:docMk/>
            <pc:sldMk cId="2981634173" sldId="259"/>
            <ac:spMk id="58" creationId="{D74F37E5-8F21-D6D0-39E5-425D2F1AA16F}"/>
          </ac:spMkLst>
        </pc:spChg>
      </pc:sldChg>
      <pc:sldChg chg="addSp delSp modSp">
        <pc:chgData name="" userId="f83a34a660104942" providerId="LiveId" clId="{D9439B8A-EA9A-45A9-B4BA-199F79BBA5FC}" dt="2024-09-27T23:44:01.111" v="89" actId="1076"/>
        <pc:sldMkLst>
          <pc:docMk/>
          <pc:sldMk cId="4158938101" sldId="260"/>
        </pc:sldMkLst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6" creationId="{681A6EB5-4344-4A5B-BA93-140C48817664}"/>
          </ac:spMkLst>
        </pc:spChg>
        <pc:spChg chg="add del">
          <ac:chgData name="" userId="f83a34a660104942" providerId="LiveId" clId="{D9439B8A-EA9A-45A9-B4BA-199F79BBA5FC}" dt="2024-09-27T23:41:49.172" v="41"/>
          <ac:spMkLst>
            <pc:docMk/>
            <pc:sldMk cId="4158938101" sldId="260"/>
            <ac:spMk id="7" creationId="{BF213026-1ECF-47A7-9A98-27C29FD04775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8" creationId="{7470B58E-5A6F-4663-9921-201E991DBF4A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9" creationId="{1A3A4FD2-53BB-477D-83FF-244AA50260D8}"/>
          </ac:spMkLst>
        </pc:spChg>
        <pc:spChg chg="add mod">
          <ac:chgData name="" userId="f83a34a660104942" providerId="LiveId" clId="{D9439B8A-EA9A-45A9-B4BA-199F79BBA5FC}" dt="2024-09-27T23:42:45.341" v="72" actId="554"/>
          <ac:spMkLst>
            <pc:docMk/>
            <pc:sldMk cId="4158938101" sldId="260"/>
            <ac:spMk id="10" creationId="{35D4F33F-2343-4467-8A8E-06FA0ECB5E4A}"/>
          </ac:spMkLst>
        </pc:spChg>
        <pc:spChg chg="add mod">
          <ac:chgData name="" userId="f83a34a660104942" providerId="LiveId" clId="{D9439B8A-EA9A-45A9-B4BA-199F79BBA5FC}" dt="2024-09-27T23:42:51.262" v="75"/>
          <ac:spMkLst>
            <pc:docMk/>
            <pc:sldMk cId="4158938101" sldId="260"/>
            <ac:spMk id="11" creationId="{1856B29D-8767-4E8C-9E35-F9B61417B8EF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2" creationId="{9C1151A7-A216-4A13-8E37-39675B01BA79}"/>
          </ac:spMkLst>
        </pc:spChg>
        <pc:spChg chg="add mod">
          <ac:chgData name="" userId="f83a34a660104942" providerId="LiveId" clId="{D9439B8A-EA9A-45A9-B4BA-199F79BBA5FC}" dt="2024-09-27T23:44:01.111" v="89" actId="1076"/>
          <ac:spMkLst>
            <pc:docMk/>
            <pc:sldMk cId="4158938101" sldId="260"/>
            <ac:spMk id="13" creationId="{CC8DC394-98F7-4C95-B29C-C40E30882300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4" creationId="{22B4931C-3D96-4850-8A74-BF0F43DF922E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5" creationId="{426840D0-330E-4190-8154-012083877F91}"/>
          </ac:spMkLst>
        </pc:spChg>
        <pc:spChg chg="add mod">
          <ac:chgData name="" userId="f83a34a660104942" providerId="LiveId" clId="{D9439B8A-EA9A-45A9-B4BA-199F79BBA5FC}" dt="2024-09-27T23:43:52.695" v="87" actId="1076"/>
          <ac:spMkLst>
            <pc:docMk/>
            <pc:sldMk cId="4158938101" sldId="260"/>
            <ac:spMk id="16" creationId="{512524F5-F4F0-475E-8A7F-2FD6A10FE143}"/>
          </ac:spMkLst>
        </pc:spChg>
        <pc:picChg chg="mod">
          <ac:chgData name="" userId="f83a34a660104942" providerId="LiveId" clId="{D9439B8A-EA9A-45A9-B4BA-199F79BBA5FC}" dt="2024-09-27T23:43:58.600" v="88" actId="1076"/>
          <ac:picMkLst>
            <pc:docMk/>
            <pc:sldMk cId="4158938101" sldId="260"/>
            <ac:picMk id="3" creationId="{099938A6-DC79-5F6A-3334-883B4BFFB0BF}"/>
          </ac:picMkLst>
        </pc:picChg>
      </pc:sldChg>
      <pc:sldChg chg="modSp">
        <pc:chgData name="" userId="f83a34a660104942" providerId="LiveId" clId="{D9439B8A-EA9A-45A9-B4BA-199F79BBA5FC}" dt="2024-09-27T23:37:01.712" v="8"/>
        <pc:sldMkLst>
          <pc:docMk/>
          <pc:sldMk cId="2157860096" sldId="261"/>
        </pc:sldMkLst>
        <pc:spChg chg="mod">
          <ac:chgData name="" userId="f83a34a660104942" providerId="LiveId" clId="{D9439B8A-EA9A-45A9-B4BA-199F79BBA5FC}" dt="2024-09-27T23:37:01.712" v="8"/>
          <ac:spMkLst>
            <pc:docMk/>
            <pc:sldMk cId="2157860096" sldId="261"/>
            <ac:spMk id="25" creationId="{055A22F4-3075-BBAC-2C60-893DCF52DB19}"/>
          </ac:spMkLst>
        </pc:spChg>
      </pc:sldChg>
      <pc:sldChg chg="modSp">
        <pc:chgData name="" userId="f83a34a660104942" providerId="LiveId" clId="{D9439B8A-EA9A-45A9-B4BA-199F79BBA5FC}" dt="2024-09-27T23:37:46.557" v="23"/>
        <pc:sldMkLst>
          <pc:docMk/>
          <pc:sldMk cId="917819086" sldId="262"/>
        </pc:sldMkLst>
        <pc:spChg chg="mod">
          <ac:chgData name="" userId="f83a34a660104942" providerId="LiveId" clId="{D9439B8A-EA9A-45A9-B4BA-199F79BBA5FC}" dt="2024-09-27T23:37:46.557" v="23"/>
          <ac:spMkLst>
            <pc:docMk/>
            <pc:sldMk cId="917819086" sldId="262"/>
            <ac:spMk id="44" creationId="{C8F3FD83-E44C-9C3F-E46A-15A928111F1C}"/>
          </ac:spMkLst>
        </pc:spChg>
      </pc:sldChg>
      <pc:sldChg chg="modSp">
        <pc:chgData name="" userId="f83a34a660104942" providerId="LiveId" clId="{D9439B8A-EA9A-45A9-B4BA-199F79BBA5FC}" dt="2024-09-29T02:13:10.930" v="138" actId="14100"/>
        <pc:sldMkLst>
          <pc:docMk/>
          <pc:sldMk cId="928446533" sldId="263"/>
        </pc:sldMkLst>
        <pc:spChg chg="mod">
          <ac:chgData name="" userId="f83a34a660104942" providerId="LiveId" clId="{D9439B8A-EA9A-45A9-B4BA-199F79BBA5FC}" dt="2024-09-29T02:13:10.930" v="138" actId="14100"/>
          <ac:spMkLst>
            <pc:docMk/>
            <pc:sldMk cId="928446533" sldId="263"/>
            <ac:spMk id="7" creationId="{7B5B15A3-EDD3-1DD6-0DB9-451623300333}"/>
          </ac:spMkLst>
        </pc:spChg>
        <pc:spChg chg="mod">
          <ac:chgData name="" userId="f83a34a660104942" providerId="LiveId" clId="{D9439B8A-EA9A-45A9-B4BA-199F79BBA5FC}" dt="2024-09-29T02:13:10.930" v="138" actId="14100"/>
          <ac:spMkLst>
            <pc:docMk/>
            <pc:sldMk cId="928446533" sldId="263"/>
            <ac:spMk id="9" creationId="{7176DA39-5035-5ED7-4AE6-1BF5EE2C0F0D}"/>
          </ac:spMkLst>
        </pc:spChg>
        <pc:picChg chg="mod">
          <ac:chgData name="" userId="f83a34a660104942" providerId="LiveId" clId="{D9439B8A-EA9A-45A9-B4BA-199F79BBA5FC}" dt="2024-09-29T02:13:10.930" v="138" actId="14100"/>
          <ac:picMkLst>
            <pc:docMk/>
            <pc:sldMk cId="928446533" sldId="263"/>
            <ac:picMk id="4" creationId="{AB490534-F6B4-81D5-84EB-FD6118156290}"/>
          </ac:picMkLst>
        </pc:picChg>
        <pc:picChg chg="mod">
          <ac:chgData name="" userId="f83a34a660104942" providerId="LiveId" clId="{D9439B8A-EA9A-45A9-B4BA-199F79BBA5FC}" dt="2024-09-29T02:13:10.930" v="138" actId="14100"/>
          <ac:picMkLst>
            <pc:docMk/>
            <pc:sldMk cId="928446533" sldId="263"/>
            <ac:picMk id="8" creationId="{692EA106-1CE3-CC20-ACD9-E92AC87A95D6}"/>
          </ac:picMkLst>
        </pc:picChg>
      </pc:sldChg>
      <pc:sldChg chg="modSp">
        <pc:chgData name="" userId="f83a34a660104942" providerId="LiveId" clId="{D9439B8A-EA9A-45A9-B4BA-199F79BBA5FC}" dt="2024-09-27T23:38:18.568" v="28" actId="20577"/>
        <pc:sldMkLst>
          <pc:docMk/>
          <pc:sldMk cId="3520725052" sldId="264"/>
        </pc:sldMkLst>
        <pc:spChg chg="mod">
          <ac:chgData name="" userId="f83a34a660104942" providerId="LiveId" clId="{D9439B8A-EA9A-45A9-B4BA-199F79BBA5FC}" dt="2024-09-27T23:38:18.568" v="28" actId="20577"/>
          <ac:spMkLst>
            <pc:docMk/>
            <pc:sldMk cId="3520725052" sldId="264"/>
            <ac:spMk id="26" creationId="{E2AE0B2D-717C-5250-1421-9AA66CCA8FF5}"/>
          </ac:spMkLst>
        </pc:spChg>
      </pc:sldChg>
      <pc:sldChg chg="modSp">
        <pc:chgData name="" userId="f83a34a660104942" providerId="LiveId" clId="{D9439B8A-EA9A-45A9-B4BA-199F79BBA5FC}" dt="2024-09-27T23:36:21.520" v="3"/>
        <pc:sldMkLst>
          <pc:docMk/>
          <pc:sldMk cId="956438169" sldId="265"/>
        </pc:sldMkLst>
        <pc:spChg chg="mod">
          <ac:chgData name="" userId="f83a34a660104942" providerId="LiveId" clId="{D9439B8A-EA9A-45A9-B4BA-199F79BBA5FC}" dt="2024-09-27T23:36:21.520" v="3"/>
          <ac:spMkLst>
            <pc:docMk/>
            <pc:sldMk cId="956438169" sldId="265"/>
            <ac:spMk id="15" creationId="{1FE8ACDC-FBF1-4D53-8A2A-C20B9A5C9BF6}"/>
          </ac:spMkLst>
        </pc:spChg>
        <pc:cxnChg chg="mod">
          <ac:chgData name="" userId="f83a34a660104942" providerId="LiveId" clId="{D9439B8A-EA9A-45A9-B4BA-199F79BBA5FC}" dt="2024-09-27T23:36:10.012" v="1" actId="20577"/>
          <ac:cxnSpMkLst>
            <pc:docMk/>
            <pc:sldMk cId="956438169" sldId="265"/>
            <ac:cxnSpMk id="20" creationId="{0C89A117-7F29-6BE0-55F9-741140E7EB02}"/>
          </ac:cxnSpMkLst>
        </pc:cxnChg>
      </pc:sldChg>
      <pc:sldChg chg="addSp delSp modSp add del">
        <pc:chgData name="" userId="f83a34a660104942" providerId="LiveId" clId="{D9439B8A-EA9A-45A9-B4BA-199F79BBA5FC}" dt="2024-09-29T02:02:07.356" v="134" actId="2696"/>
        <pc:sldMkLst>
          <pc:docMk/>
          <pc:sldMk cId="1820830780" sldId="266"/>
        </pc:sldMkLst>
        <pc:picChg chg="add del mod">
          <ac:chgData name="" userId="f83a34a660104942" providerId="LiveId" clId="{D9439B8A-EA9A-45A9-B4BA-199F79BBA5FC}" dt="2024-09-29T02:02:05.511" v="133"/>
          <ac:picMkLst>
            <pc:docMk/>
            <pc:sldMk cId="1820830780" sldId="266"/>
            <ac:picMk id="2" creationId="{82513C19-7712-4115-B8FA-212C80504721}"/>
          </ac:picMkLst>
        </pc:picChg>
        <pc:picChg chg="del">
          <ac:chgData name="" userId="f83a34a660104942" providerId="LiveId" clId="{D9439B8A-EA9A-45A9-B4BA-199F79BBA5FC}" dt="2024-09-29T02:01:58.630" v="129" actId="478"/>
          <ac:picMkLst>
            <pc:docMk/>
            <pc:sldMk cId="1820830780" sldId="266"/>
            <ac:picMk id="4" creationId="{AB490534-F6B4-81D5-84EB-FD6118156290}"/>
          </ac:picMkLst>
        </pc:picChg>
        <pc:picChg chg="del">
          <ac:chgData name="" userId="f83a34a660104942" providerId="LiveId" clId="{D9439B8A-EA9A-45A9-B4BA-199F79BBA5FC}" dt="2024-09-29T02:01:58.630" v="129" actId="478"/>
          <ac:picMkLst>
            <pc:docMk/>
            <pc:sldMk cId="1820830780" sldId="266"/>
            <ac:picMk id="8" creationId="{692EA106-1CE3-CC20-ACD9-E92AC87A95D6}"/>
          </ac:picMkLst>
        </pc:picChg>
      </pc:sldChg>
      <pc:sldChg chg="addSp delSp add del">
        <pc:chgData name="" userId="f83a34a660104942" providerId="LiveId" clId="{D9439B8A-EA9A-45A9-B4BA-199F79BBA5FC}" dt="2024-09-29T02:01:50.508" v="127" actId="2696"/>
        <pc:sldMkLst>
          <pc:docMk/>
          <pc:sldMk cId="2835731770" sldId="266"/>
        </pc:sldMkLst>
        <pc:picChg chg="add del">
          <ac:chgData name="" userId="f83a34a660104942" providerId="LiveId" clId="{D9439B8A-EA9A-45A9-B4BA-199F79BBA5FC}" dt="2024-09-29T02:01:47.185" v="126" actId="478"/>
          <ac:picMkLst>
            <pc:docMk/>
            <pc:sldMk cId="2835731770" sldId="266"/>
            <ac:picMk id="4" creationId="{AB490534-F6B4-81D5-84EB-FD6118156290}"/>
          </ac:picMkLst>
        </pc:picChg>
        <pc:picChg chg="add del">
          <ac:chgData name="" userId="f83a34a660104942" providerId="LiveId" clId="{D9439B8A-EA9A-45A9-B4BA-199F79BBA5FC}" dt="2024-09-29T02:01:47.185" v="126" actId="478"/>
          <ac:picMkLst>
            <pc:docMk/>
            <pc:sldMk cId="2835731770" sldId="266"/>
            <ac:picMk id="8" creationId="{692EA106-1CE3-CC20-ACD9-E92AC87A95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8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72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9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9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9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837A-B193-493A-A034-A1ED6F01202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8F83-4F2D-4A45-9B1B-A18445646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44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34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3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32" Type="http://schemas.openxmlformats.org/officeDocument/2006/relationships/image" Target="../media/image210.png"/><Relationship Id="rId37" Type="http://schemas.openxmlformats.org/officeDocument/2006/relationships/image" Target="../media/image19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image" Target="../media/image5.emf"/><Relationship Id="rId14" Type="http://schemas.openxmlformats.org/officeDocument/2006/relationships/image" Target="../media/image13.png"/><Relationship Id="rId35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12" Type="http://schemas.openxmlformats.org/officeDocument/2006/relationships/image" Target="../media/image53.emf"/><Relationship Id="rId2" Type="http://schemas.openxmlformats.org/officeDocument/2006/relationships/image" Target="../media/image45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4.png"/><Relationship Id="rId15" Type="http://schemas.openxmlformats.org/officeDocument/2006/relationships/image" Target="../media/image55.emf"/><Relationship Id="rId10" Type="http://schemas.openxmlformats.org/officeDocument/2006/relationships/image" Target="../media/image52.emf"/><Relationship Id="rId4" Type="http://schemas.openxmlformats.org/officeDocument/2006/relationships/image" Target="../media/image47.png"/><Relationship Id="rId9" Type="http://schemas.openxmlformats.org/officeDocument/2006/relationships/image" Target="../media/image51.emf"/><Relationship Id="rId1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8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4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5980EF7B-1008-51BC-89AB-F7B4F6140556}"/>
              </a:ext>
            </a:extLst>
          </p:cNvPr>
          <p:cNvSpPr/>
          <p:nvPr/>
        </p:nvSpPr>
        <p:spPr>
          <a:xfrm>
            <a:off x="198080" y="174119"/>
            <a:ext cx="6084000" cy="3931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3F2A13AF-AE1D-614D-719D-ABAB942BA700}"/>
              </a:ext>
            </a:extLst>
          </p:cNvPr>
          <p:cNvGrpSpPr/>
          <p:nvPr/>
        </p:nvGrpSpPr>
        <p:grpSpPr>
          <a:xfrm>
            <a:off x="299439" y="960080"/>
            <a:ext cx="1935755" cy="2454353"/>
            <a:chOff x="336663" y="339638"/>
            <a:chExt cx="1935755" cy="2454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F10E80C-93F0-5BD4-1CE5-E776F8C3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344" y="1430935"/>
              <a:ext cx="1080000" cy="4918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A00E84-D5EB-D31E-4148-F7ADF961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344" y="916885"/>
              <a:ext cx="1080000" cy="5140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8D304A-DC90-7005-063D-E16DA7F1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344" y="392949"/>
              <a:ext cx="1080000" cy="5239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9ED5BC6-2198-DED2-4F53-ED4023D3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3344" y="2126597"/>
              <a:ext cx="1080000" cy="447323"/>
            </a:xfrm>
            <a:prstGeom prst="rect">
              <a:avLst/>
            </a:prstGeom>
          </p:spPr>
        </p:pic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5784F96F-AEAF-2AC2-6223-7E29EDD6491E}"/>
                </a:ext>
              </a:extLst>
            </p:cNvPr>
            <p:cNvSpPr/>
            <p:nvPr/>
          </p:nvSpPr>
          <p:spPr>
            <a:xfrm>
              <a:off x="1458328" y="2187939"/>
              <a:ext cx="53975" cy="114300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1959B27A-06F3-5A4E-4C48-9744BB02D18B}"/>
                </a:ext>
              </a:extLst>
            </p:cNvPr>
            <p:cNvSpPr/>
            <p:nvPr/>
          </p:nvSpPr>
          <p:spPr>
            <a:xfrm>
              <a:off x="1636356" y="2302239"/>
              <a:ext cx="53975" cy="20162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4D833DF5-CA6E-0FEC-427B-BF9649163396}"/>
                </a:ext>
              </a:extLst>
            </p:cNvPr>
            <p:cNvSpPr/>
            <p:nvPr/>
          </p:nvSpPr>
          <p:spPr>
            <a:xfrm>
              <a:off x="1776861" y="2069988"/>
              <a:ext cx="53975" cy="20162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B3C552-6F5D-1B14-CA24-6C44E855244A}"/>
                </a:ext>
              </a:extLst>
            </p:cNvPr>
            <p:cNvSpPr txBox="1"/>
            <p:nvPr/>
          </p:nvSpPr>
          <p:spPr>
            <a:xfrm>
              <a:off x="1268326" y="2194517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A</a:t>
              </a:r>
              <a:endParaRPr lang="zh-CN" altLang="en-US" dirty="0">
                <a:effectLst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877F04-0438-D79B-A3D0-BE5497F3547C}"/>
                </a:ext>
              </a:extLst>
            </p:cNvPr>
            <p:cNvSpPr txBox="1"/>
            <p:nvPr/>
          </p:nvSpPr>
          <p:spPr>
            <a:xfrm>
              <a:off x="1636356" y="2355403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B</a:t>
              </a:r>
              <a:endParaRPr lang="zh-CN" altLang="en-US" dirty="0">
                <a:effectLst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8C4B0C-430C-73C3-1E8F-A52E0EC55A56}"/>
                </a:ext>
              </a:extLst>
            </p:cNvPr>
            <p:cNvSpPr txBox="1"/>
            <p:nvPr/>
          </p:nvSpPr>
          <p:spPr>
            <a:xfrm>
              <a:off x="1783169" y="2168351"/>
              <a:ext cx="2439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altLang="zh-CN" dirty="0">
                  <a:effectLst/>
                </a:rPr>
                <a:t>C</a:t>
              </a:r>
              <a:endParaRPr lang="zh-CN" altLang="en-US" dirty="0">
                <a:effectLst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606C918-5028-9755-0ACF-35E5C29EA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9916" y="1590245"/>
              <a:ext cx="397" cy="707232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8DC9C3-8E73-7B1F-2839-878DA5C888B0}"/>
                </a:ext>
              </a:extLst>
            </p:cNvPr>
            <p:cNvSpPr/>
            <p:nvPr/>
          </p:nvSpPr>
          <p:spPr>
            <a:xfrm>
              <a:off x="1435468" y="1567385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ECAA988-3446-AD76-B3F5-6EEF6ED0B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3509" y="540114"/>
              <a:ext cx="0" cy="1734503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47F590-D3DA-AD1E-5C47-A526F952AE74}"/>
                </a:ext>
              </a:extLst>
            </p:cNvPr>
            <p:cNvSpPr/>
            <p:nvPr/>
          </p:nvSpPr>
          <p:spPr>
            <a:xfrm>
              <a:off x="1750649" y="514181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C08E1BB-46CE-0B74-FDED-6F5A7C5F29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603" y="1392602"/>
              <a:ext cx="9753" cy="1117363"/>
            </a:xfrm>
            <a:prstGeom prst="line">
              <a:avLst/>
            </a:prstGeom>
            <a:ln>
              <a:solidFill>
                <a:srgbClr val="962C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358E30C-D29A-BDE6-0C2F-2199160E116F}"/>
                </a:ext>
              </a:extLst>
            </p:cNvPr>
            <p:cNvSpPr/>
            <p:nvPr/>
          </p:nvSpPr>
          <p:spPr>
            <a:xfrm>
              <a:off x="1603743" y="1350576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61A8D34-A4C9-F8AB-02E4-139FFA3C90F0}"/>
                    </a:ext>
                  </a:extLst>
                </p:cNvPr>
                <p:cNvSpPr/>
                <p:nvPr/>
              </p:nvSpPr>
              <p:spPr>
                <a:xfrm>
                  <a:off x="518044" y="487964"/>
                  <a:ext cx="766534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61A8D34-A4C9-F8AB-02E4-139FFA3C90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44" y="487964"/>
                  <a:ext cx="766534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箭头: 上下 73">
              <a:extLst>
                <a:ext uri="{FF2B5EF4-FFF2-40B4-BE49-F238E27FC236}">
                  <a16:creationId xmlns:a16="http://schemas.microsoft.com/office/drawing/2014/main" id="{459FDB18-796C-8C0B-8132-6CCA9A5546E7}"/>
                </a:ext>
              </a:extLst>
            </p:cNvPr>
            <p:cNvSpPr/>
            <p:nvPr/>
          </p:nvSpPr>
          <p:spPr>
            <a:xfrm>
              <a:off x="887900" y="703527"/>
              <a:ext cx="75618" cy="287841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DB3BE35-1EB0-0032-628F-7B9333723408}"/>
                </a:ext>
              </a:extLst>
            </p:cNvPr>
            <p:cNvSpPr txBox="1"/>
            <p:nvPr/>
          </p:nvSpPr>
          <p:spPr>
            <a:xfrm>
              <a:off x="336663" y="704113"/>
              <a:ext cx="6593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b="1" dirty="0">
                  <a:solidFill>
                    <a:schemeClr val="accent2"/>
                  </a:solidFill>
                  <a:effectLst/>
                </a:rPr>
                <a:t>地震动强度相关性</a:t>
              </a:r>
            </a:p>
          </p:txBody>
        </p:sp>
        <p:sp>
          <p:nvSpPr>
            <p:cNvPr id="76" name="箭头: 上下 75">
              <a:extLst>
                <a:ext uri="{FF2B5EF4-FFF2-40B4-BE49-F238E27FC236}">
                  <a16:creationId xmlns:a16="http://schemas.microsoft.com/office/drawing/2014/main" id="{DC273F93-ED9C-54FD-AB49-68F608334E99}"/>
                </a:ext>
              </a:extLst>
            </p:cNvPr>
            <p:cNvSpPr/>
            <p:nvPr/>
          </p:nvSpPr>
          <p:spPr>
            <a:xfrm>
              <a:off x="893425" y="1252374"/>
              <a:ext cx="75618" cy="287841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6A96E8E-6DAA-BCBA-240C-B6B414420F8D}"/>
                    </a:ext>
                  </a:extLst>
                </p:cNvPr>
                <p:cNvSpPr/>
                <p:nvPr/>
              </p:nvSpPr>
              <p:spPr>
                <a:xfrm>
                  <a:off x="508573" y="982981"/>
                  <a:ext cx="766534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6A96E8E-6DAA-BCBA-240C-B6B414420F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73" y="982981"/>
                  <a:ext cx="766534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0D904814-7EE9-4AEB-E7C3-3168586D3BDA}"/>
                    </a:ext>
                  </a:extLst>
                </p:cNvPr>
                <p:cNvSpPr/>
                <p:nvPr/>
              </p:nvSpPr>
              <p:spPr>
                <a:xfrm>
                  <a:off x="518044" y="1492104"/>
                  <a:ext cx="766534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oMath>
                    </m:oMathPara>
                  </a14:m>
                  <a:endParaRPr lang="zh-CN" altLang="en-US" sz="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0D904814-7EE9-4AEB-E7C3-3168586D3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44" y="1492104"/>
                  <a:ext cx="766534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148EB28-C267-AAA5-FA7C-9D4CC550B8CA}"/>
                </a:ext>
              </a:extLst>
            </p:cNvPr>
            <p:cNvSpPr txBox="1"/>
            <p:nvPr/>
          </p:nvSpPr>
          <p:spPr>
            <a:xfrm>
              <a:off x="447795" y="1270527"/>
              <a:ext cx="52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b="1" dirty="0">
                  <a:solidFill>
                    <a:schemeClr val="accent2"/>
                  </a:solidFill>
                  <a:effectLst/>
                </a:rPr>
                <a:t>相关性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1226FA43-0CE4-04D6-692B-E0625BD3F7E4}"/>
                </a:ext>
              </a:extLst>
            </p:cNvPr>
            <p:cNvSpPr txBox="1"/>
            <p:nvPr/>
          </p:nvSpPr>
          <p:spPr>
            <a:xfrm>
              <a:off x="382321" y="19989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>
                  <a:effectLst/>
                </a:rPr>
                <a:t>震源</a:t>
              </a:r>
            </a:p>
          </p:txBody>
        </p:sp>
        <p:sp>
          <p:nvSpPr>
            <p:cNvPr id="149" name="爆炸形: 8 pt  148">
              <a:extLst>
                <a:ext uri="{FF2B5EF4-FFF2-40B4-BE49-F238E27FC236}">
                  <a16:creationId xmlns:a16="http://schemas.microsoft.com/office/drawing/2014/main" id="{FFDF3ECF-2183-A48F-9365-08D916CBD861}"/>
                </a:ext>
              </a:extLst>
            </p:cNvPr>
            <p:cNvSpPr/>
            <p:nvPr/>
          </p:nvSpPr>
          <p:spPr>
            <a:xfrm>
              <a:off x="450732" y="2236624"/>
              <a:ext cx="114300" cy="117665"/>
            </a:xfrm>
            <a:prstGeom prst="irregularSeal1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4FC24942-2362-2B3E-0C3D-F1ACEBEB7032}"/>
                </a:ext>
              </a:extLst>
            </p:cNvPr>
            <p:cNvGrpSpPr/>
            <p:nvPr/>
          </p:nvGrpSpPr>
          <p:grpSpPr>
            <a:xfrm rot="5400000">
              <a:off x="803201" y="2027303"/>
              <a:ext cx="191059" cy="509499"/>
              <a:chOff x="5514975" y="3892550"/>
              <a:chExt cx="860425" cy="1219200"/>
            </a:xfrm>
          </p:grpSpPr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695D77CF-B004-BAE6-4AD2-30AEB36FE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4400" y="4775200"/>
                <a:ext cx="0" cy="3365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CC04AAC6-BCBA-5807-B202-64ED4AE01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4400" y="3892550"/>
                <a:ext cx="0" cy="354211"/>
              </a:xfrm>
              <a:prstGeom prst="line">
                <a:avLst/>
              </a:prstGeom>
              <a:ln w="9525">
                <a:solidFill>
                  <a:srgbClr val="952C3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D0247014-8BB7-773E-3BC2-5E60B4430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5000" y="4718050"/>
                <a:ext cx="279400" cy="571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F6A01357-0E36-7512-3301-00BE3A384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1" y="4683125"/>
                <a:ext cx="511174" cy="3492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444CF063-CBCA-752B-6539-9D0603BF1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975" y="4565650"/>
                <a:ext cx="711200" cy="11747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E95DC4EC-B41F-27B6-DADF-7016AA72D9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4975" y="4492625"/>
                <a:ext cx="860425" cy="73025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52C7426C-41F1-2A20-70C5-02E3A7BAFF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5000" y="4346575"/>
                <a:ext cx="657226" cy="146050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15D76BC0-947B-7065-55B5-3CC947E4D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6" y="4246761"/>
                <a:ext cx="282574" cy="99814"/>
              </a:xfrm>
              <a:prstGeom prst="line">
                <a:avLst/>
              </a:prstGeom>
              <a:ln w="9525">
                <a:solidFill>
                  <a:srgbClr val="95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A2CB10DC-38C7-2FF1-02E9-41788EDC9A11}"/>
                </a:ext>
              </a:extLst>
            </p:cNvPr>
            <p:cNvSpPr/>
            <p:nvPr/>
          </p:nvSpPr>
          <p:spPr>
            <a:xfrm>
              <a:off x="381000" y="339638"/>
              <a:ext cx="1891418" cy="244822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41F53A-AC8F-343A-B960-CCAE3545E58D}"/>
                </a:ext>
              </a:extLst>
            </p:cNvPr>
            <p:cNvSpPr txBox="1"/>
            <p:nvPr/>
          </p:nvSpPr>
          <p:spPr>
            <a:xfrm>
              <a:off x="593174" y="2547770"/>
              <a:ext cx="14670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地震动强度随机场模拟</a:t>
              </a: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71D4D14-A302-52BA-F2B8-EAEFC1DE76CC}"/>
              </a:ext>
            </a:extLst>
          </p:cNvPr>
          <p:cNvGrpSpPr/>
          <p:nvPr/>
        </p:nvGrpSpPr>
        <p:grpSpPr>
          <a:xfrm>
            <a:off x="2575303" y="303397"/>
            <a:ext cx="2127014" cy="2409868"/>
            <a:chOff x="2576217" y="316105"/>
            <a:chExt cx="2127014" cy="2409868"/>
          </a:xfrm>
        </p:grpSpPr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47BBAAC8-8827-C720-BBE2-E221CAF1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4310" y="610185"/>
              <a:ext cx="1453086" cy="339709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3B4B70D7-C9A4-4C97-7C98-F57DDB11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2691" y="1062600"/>
              <a:ext cx="1861200" cy="1434461"/>
            </a:xfrm>
            <a:prstGeom prst="rect">
              <a:avLst/>
            </a:prstGeom>
          </p:spPr>
        </p:pic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65483A2B-04AC-D04B-E614-D09AA0F3D692}"/>
                </a:ext>
              </a:extLst>
            </p:cNvPr>
            <p:cNvCxnSpPr/>
            <p:nvPr/>
          </p:nvCxnSpPr>
          <p:spPr>
            <a:xfrm>
              <a:off x="3072475" y="1383245"/>
              <a:ext cx="1434211" cy="0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4EDD3EE-3633-4770-2D0F-B9F5EBFC1D7F}"/>
                    </a:ext>
                  </a:extLst>
                </p:cNvPr>
                <p:cNvSpPr txBox="1"/>
                <p:nvPr/>
              </p:nvSpPr>
              <p:spPr>
                <a:xfrm>
                  <a:off x="2596629" y="320489"/>
                  <a:ext cx="2106602" cy="215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r>
                    <a:rPr lang="zh-CN" altLang="en-US" dirty="0">
                      <a:effectLst/>
                    </a:rPr>
                    <a:t>任意地震动强度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sup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a14:m>
                  <a:r>
                    <a:rPr lang="zh-CN" altLang="en-US" dirty="0">
                      <a:effectLst/>
                    </a:rPr>
                    <a:t>下的抗震性能概率分布</a:t>
                  </a: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4EDD3EE-3633-4770-2D0F-B9F5EBFC1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29" y="320489"/>
                  <a:ext cx="2106602" cy="215700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CD772BD5-6E4C-5E89-8AA9-CB974F614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404" y="747127"/>
              <a:ext cx="0" cy="1469302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175B4DB-D7AA-507D-178A-950226E632F8}"/>
                    </a:ext>
                  </a:extLst>
                </p:cNvPr>
                <p:cNvSpPr/>
                <p:nvPr/>
              </p:nvSpPr>
              <p:spPr>
                <a:xfrm>
                  <a:off x="3177791" y="2016243"/>
                  <a:ext cx="270152" cy="215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80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800" b="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  <m:sup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175B4DB-D7AA-507D-178A-950226E63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7791" y="2016243"/>
                  <a:ext cx="270152" cy="215700"/>
                </a:xfrm>
                <a:prstGeom prst="rect">
                  <a:avLst/>
                </a:prstGeom>
                <a:blipFill>
                  <a:blip r:embed="rId12"/>
                  <a:stretch>
                    <a:fillRect r="-38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6940D15E-7F0F-77C8-900D-E51B3A3920B4}"/>
                </a:ext>
              </a:extLst>
            </p:cNvPr>
            <p:cNvSpPr/>
            <p:nvPr/>
          </p:nvSpPr>
          <p:spPr>
            <a:xfrm>
              <a:off x="3517543" y="2183952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9A323F95-9093-DDBE-1BAC-406ED8D91D71}"/>
                </a:ext>
              </a:extLst>
            </p:cNvPr>
            <p:cNvSpPr/>
            <p:nvPr/>
          </p:nvSpPr>
          <p:spPr>
            <a:xfrm>
              <a:off x="3015325" y="1364635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7055456E-306A-EC3E-EC6F-9DDA7C385F28}"/>
                    </a:ext>
                  </a:extLst>
                </p:cNvPr>
                <p:cNvSpPr/>
                <p:nvPr/>
              </p:nvSpPr>
              <p:spPr>
                <a:xfrm>
                  <a:off x="2717135" y="1194654"/>
                  <a:ext cx="270152" cy="215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80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e>
                          <m:sup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7055456E-306A-EC3E-EC6F-9DDA7C385F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35" y="1194654"/>
                  <a:ext cx="270152" cy="215700"/>
                </a:xfrm>
                <a:prstGeom prst="rect">
                  <a:avLst/>
                </a:prstGeom>
                <a:blipFill>
                  <a:blip r:embed="rId13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60F0FD06-0A25-3683-A4FD-8BA0AF35A98E}"/>
                </a:ext>
              </a:extLst>
            </p:cNvPr>
            <p:cNvCxnSpPr>
              <a:cxnSpLocks/>
            </p:cNvCxnSpPr>
            <p:nvPr/>
          </p:nvCxnSpPr>
          <p:spPr>
            <a:xfrm>
              <a:off x="3042375" y="951806"/>
              <a:ext cx="1451674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9E61EF4-23E7-3771-3853-F831871478F1}"/>
                    </a:ext>
                  </a:extLst>
                </p:cNvPr>
                <p:cNvSpPr/>
                <p:nvPr/>
              </p:nvSpPr>
              <p:spPr>
                <a:xfrm>
                  <a:off x="2576217" y="592718"/>
                  <a:ext cx="428139" cy="2308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  <m:r>
                              <a:rPr lang="zh-CN" altLang="en-US" sz="80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e>
                              <m:sup>
                                <m:r>
                                  <a:rPr lang="en-US" altLang="zh-CN" sz="800" i="1">
                                    <a:solidFill>
                                      <a:srgbClr val="962C34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zh-CN" altLang="en-US" sz="800" i="1" dirty="0">
                    <a:solidFill>
                      <a:srgbClr val="962C3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9E61EF4-23E7-3771-3853-F83187147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217" y="592718"/>
                  <a:ext cx="428139" cy="2308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F7376E0E-929D-16CB-6BCB-207B4BDA2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2375" y="577675"/>
              <a:ext cx="0" cy="372219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30843431-B568-2E5D-3365-AF07D4FB4C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1454" y="743158"/>
              <a:ext cx="488952" cy="1663"/>
            </a:xfrm>
            <a:prstGeom prst="line">
              <a:avLst/>
            </a:prstGeom>
            <a:ln w="9525">
              <a:solidFill>
                <a:srgbClr val="952C3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ACBA8BE3-2149-8F4A-F75F-4E2CCCCEC127}"/>
                    </a:ext>
                  </a:extLst>
                </p:cNvPr>
                <p:cNvSpPr/>
                <p:nvPr/>
              </p:nvSpPr>
              <p:spPr>
                <a:xfrm>
                  <a:off x="3522188" y="766156"/>
                  <a:ext cx="270152" cy="215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80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800" b="0" i="1" smtClean="0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𝐸𝐷𝑃</m:t>
                            </m:r>
                          </m:e>
                          <m:sup>
                            <m:r>
                              <a:rPr lang="en-US" altLang="zh-CN" sz="800" i="1">
                                <a:solidFill>
                                  <a:srgbClr val="962C3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zh-CN" altLang="en-US" sz="800" dirty="0">
                    <a:solidFill>
                      <a:srgbClr val="962C34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ACBA8BE3-2149-8F4A-F75F-4E2CCCCEC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188" y="766156"/>
                  <a:ext cx="270152" cy="215700"/>
                </a:xfrm>
                <a:prstGeom prst="rect">
                  <a:avLst/>
                </a:prstGeom>
                <a:blipFill>
                  <a:blip r:embed="rId15"/>
                  <a:stretch>
                    <a:fillRect r="-3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C18F80F8-C057-6D09-57B6-FE1278B7DB95}"/>
                </a:ext>
              </a:extLst>
            </p:cNvPr>
            <p:cNvSpPr/>
            <p:nvPr/>
          </p:nvSpPr>
          <p:spPr>
            <a:xfrm>
              <a:off x="3517542" y="927991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4B58163-F066-9528-88D4-821B9D3EF6B7}"/>
                </a:ext>
              </a:extLst>
            </p:cNvPr>
            <p:cNvSpPr/>
            <p:nvPr/>
          </p:nvSpPr>
          <p:spPr>
            <a:xfrm>
              <a:off x="3024421" y="717860"/>
              <a:ext cx="45719" cy="45719"/>
            </a:xfrm>
            <a:prstGeom prst="ellipse">
              <a:avLst/>
            </a:prstGeom>
            <a:solidFill>
              <a:srgbClr val="962C34"/>
            </a:solidFill>
            <a:ln w="12700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440ED630-4D34-C61E-965D-E75C42DC8756}"/>
                </a:ext>
              </a:extLst>
            </p:cNvPr>
            <p:cNvGrpSpPr/>
            <p:nvPr/>
          </p:nvGrpSpPr>
          <p:grpSpPr>
            <a:xfrm>
              <a:off x="3951712" y="1769928"/>
              <a:ext cx="469250" cy="389316"/>
              <a:chOff x="5366396" y="1943856"/>
              <a:chExt cx="469250" cy="389316"/>
            </a:xfrm>
          </p:grpSpPr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1135D682-785D-89C3-E1ED-0C5D96C66578}"/>
                  </a:ext>
                </a:extLst>
              </p:cNvPr>
              <p:cNvSpPr txBox="1"/>
              <p:nvPr/>
            </p:nvSpPr>
            <p:spPr>
              <a:xfrm>
                <a:off x="5366396" y="1943856"/>
                <a:ext cx="378342" cy="133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algn="l">
                  <a:lnSpc>
                    <a:spcPts val="1080"/>
                  </a:lnSpc>
                </a:pPr>
                <a:r>
                  <a:rPr lang="zh-CN" altLang="en-US" dirty="0">
                    <a:effectLst/>
                  </a:rPr>
                  <a:t>中值</a:t>
                </a:r>
                <a:endParaRPr lang="zh-CN" altLang="en-US" b="1" dirty="0">
                  <a:effectLst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0889D078-3881-5613-D39B-94C923C1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8192" y="2065986"/>
                    <a:ext cx="467454" cy="1327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algn="l">
                      <a:lnSpc>
                        <a:spcPts val="1080"/>
                      </a:lnSpc>
                    </a:pPr>
                    <a:r>
                      <a:rPr lang="zh-CN" altLang="en-US" dirty="0">
                        <a:effectLst/>
                      </a:rPr>
                      <a:t>中值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zh-CN" alt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a14:m>
                    <a:endParaRPr lang="zh-CN" altLang="en-US" b="1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759391D7-AF13-2AA5-F7D7-CF9E20C393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8192" y="2065986"/>
                    <a:ext cx="467454" cy="13279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4474" t="-22727" b="-4090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C05ECA43-C4CE-F777-81BB-4DC8B4FF72ED}"/>
                  </a:ext>
                </a:extLst>
              </p:cNvPr>
              <p:cNvSpPr txBox="1"/>
              <p:nvPr/>
            </p:nvSpPr>
            <p:spPr>
              <a:xfrm>
                <a:off x="5371210" y="2200379"/>
                <a:ext cx="410840" cy="132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algn="l">
                  <a:lnSpc>
                    <a:spcPts val="1080"/>
                  </a:lnSpc>
                </a:pPr>
                <a:r>
                  <a:rPr lang="zh-CN" altLang="en-US" dirty="0">
                    <a:effectLst/>
                  </a:rPr>
                  <a:t>各地震波</a:t>
                </a:r>
              </a:p>
            </p:txBody>
          </p:sp>
        </p:grp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0F15DA7-5AC3-66BF-DC08-C664F47B333A}"/>
                </a:ext>
              </a:extLst>
            </p:cNvPr>
            <p:cNvSpPr txBox="1"/>
            <p:nvPr/>
          </p:nvSpPr>
          <p:spPr>
            <a:xfrm>
              <a:off x="3454597" y="2384611"/>
              <a:ext cx="583219" cy="133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>
                <a:lnSpc>
                  <a:spcPts val="1080"/>
                </a:lnSpc>
              </a:pPr>
              <a:r>
                <a:rPr lang="zh-CN" altLang="en-US" dirty="0">
                  <a:effectLst/>
                </a:rPr>
                <a:t>层间位移角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5FBAB84-ACD2-1D16-1EEA-B1581AE1B090}"/>
                </a:ext>
              </a:extLst>
            </p:cNvPr>
            <p:cNvSpPr txBox="1"/>
            <p:nvPr/>
          </p:nvSpPr>
          <p:spPr>
            <a:xfrm>
              <a:off x="2928605" y="247975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A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0A3FA603-E3E5-8D25-1252-A5D80CCDCB32}"/>
                </a:ext>
              </a:extLst>
            </p:cNvPr>
            <p:cNvSpPr/>
            <p:nvPr/>
          </p:nvSpPr>
          <p:spPr>
            <a:xfrm>
              <a:off x="2600793" y="316105"/>
              <a:ext cx="2102438" cy="2375987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8D346DCB-C73A-A6D3-27BC-E0F229A8CFEB}"/>
              </a:ext>
            </a:extLst>
          </p:cNvPr>
          <p:cNvGrpSpPr/>
          <p:nvPr/>
        </p:nvGrpSpPr>
        <p:grpSpPr>
          <a:xfrm>
            <a:off x="2595715" y="2937655"/>
            <a:ext cx="2102438" cy="246221"/>
            <a:chOff x="2595715" y="2937655"/>
            <a:chExt cx="2102438" cy="246221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776AFD47-108D-22B1-3EA5-2C33DBFB7856}"/>
                </a:ext>
              </a:extLst>
            </p:cNvPr>
            <p:cNvSpPr txBox="1"/>
            <p:nvPr/>
          </p:nvSpPr>
          <p:spPr>
            <a:xfrm>
              <a:off x="2922504" y="2937655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B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32B61C13-22EA-75DA-8CC4-7CD1ECA170C1}"/>
                </a:ext>
              </a:extLst>
            </p:cNvPr>
            <p:cNvSpPr/>
            <p:nvPr/>
          </p:nvSpPr>
          <p:spPr>
            <a:xfrm>
              <a:off x="2595715" y="2968176"/>
              <a:ext cx="2102438" cy="21570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406B3653-9097-99A6-6D8C-1A07B11347A6}"/>
              </a:ext>
            </a:extLst>
          </p:cNvPr>
          <p:cNvGrpSpPr/>
          <p:nvPr/>
        </p:nvGrpSpPr>
        <p:grpSpPr>
          <a:xfrm>
            <a:off x="2595715" y="3442488"/>
            <a:ext cx="2102438" cy="246221"/>
            <a:chOff x="2595715" y="3442488"/>
            <a:chExt cx="2102438" cy="246221"/>
          </a:xfrm>
        </p:grpSpPr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142F70CD-B2C4-364D-B2B2-A149677DDD86}"/>
                </a:ext>
              </a:extLst>
            </p:cNvPr>
            <p:cNvSpPr txBox="1"/>
            <p:nvPr/>
          </p:nvSpPr>
          <p:spPr>
            <a:xfrm>
              <a:off x="2924909" y="3442488"/>
              <a:ext cx="1406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</a:t>
              </a:r>
              <a:r>
                <a:rPr lang="en-US" altLang="zh-CN" b="1" dirty="0">
                  <a:solidFill>
                    <a:srgbClr val="952C34"/>
                  </a:solidFill>
                </a:rPr>
                <a:t>C</a:t>
              </a:r>
              <a:r>
                <a:rPr lang="zh-CN" altLang="en-US" b="1" dirty="0">
                  <a:solidFill>
                    <a:srgbClr val="952C34"/>
                  </a:solidFill>
                </a:rPr>
                <a:t>的地震损失模拟</a:t>
              </a: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81F19CC6-0F17-6ED7-9CEA-5DD80ED1D120}"/>
                </a:ext>
              </a:extLst>
            </p:cNvPr>
            <p:cNvSpPr/>
            <p:nvPr/>
          </p:nvSpPr>
          <p:spPr>
            <a:xfrm>
              <a:off x="2595715" y="3473009"/>
              <a:ext cx="2102438" cy="215700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0" name="箭头: 上下 199">
            <a:extLst>
              <a:ext uri="{FF2B5EF4-FFF2-40B4-BE49-F238E27FC236}">
                <a16:creationId xmlns:a16="http://schemas.microsoft.com/office/drawing/2014/main" id="{8ABEA14A-6221-E157-7742-2D6E7DEF9CA5}"/>
              </a:ext>
            </a:extLst>
          </p:cNvPr>
          <p:cNvSpPr/>
          <p:nvPr/>
        </p:nvSpPr>
        <p:spPr>
          <a:xfrm>
            <a:off x="3576765" y="2681006"/>
            <a:ext cx="75618" cy="28784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8A94E97A-57B0-1E5E-FCAA-C33B7B43A2B0}"/>
              </a:ext>
            </a:extLst>
          </p:cNvPr>
          <p:cNvSpPr txBox="1"/>
          <p:nvPr/>
        </p:nvSpPr>
        <p:spPr>
          <a:xfrm>
            <a:off x="3618576" y="2718094"/>
            <a:ext cx="11187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b="1" dirty="0">
                <a:solidFill>
                  <a:schemeClr val="accent2"/>
                </a:solidFill>
                <a:effectLst/>
              </a:rPr>
              <a:t>抗震性能空间相关性</a:t>
            </a:r>
          </a:p>
        </p:txBody>
      </p:sp>
      <p:sp>
        <p:nvSpPr>
          <p:cNvPr id="202" name="箭头: 上下 201">
            <a:extLst>
              <a:ext uri="{FF2B5EF4-FFF2-40B4-BE49-F238E27FC236}">
                <a16:creationId xmlns:a16="http://schemas.microsoft.com/office/drawing/2014/main" id="{8B0C7040-0E69-4841-9E28-F39256B54A6F}"/>
              </a:ext>
            </a:extLst>
          </p:cNvPr>
          <p:cNvSpPr/>
          <p:nvPr/>
        </p:nvSpPr>
        <p:spPr>
          <a:xfrm>
            <a:off x="3576765" y="3186255"/>
            <a:ext cx="75618" cy="28784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E7B1CBF-F8E5-40E4-26FF-55CC8DB97424}"/>
              </a:ext>
            </a:extLst>
          </p:cNvPr>
          <p:cNvSpPr txBox="1"/>
          <p:nvPr/>
        </p:nvSpPr>
        <p:spPr>
          <a:xfrm>
            <a:off x="3601642" y="3223343"/>
            <a:ext cx="517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b="1" dirty="0">
                <a:solidFill>
                  <a:schemeClr val="accent2"/>
                </a:solidFill>
                <a:effectLst/>
              </a:rPr>
              <a:t>相关性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C152FB6D-EE16-C9ED-C3C6-F380679D2C8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2235194" y="1491391"/>
            <a:ext cx="364685" cy="692799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212ED0EC-4E7F-62F7-B1A8-601598FB271B}"/>
              </a:ext>
            </a:extLst>
          </p:cNvPr>
          <p:cNvCxnSpPr>
            <a:cxnSpLocks/>
            <a:stCxn id="186" idx="3"/>
            <a:endCxn id="193" idx="1"/>
          </p:cNvCxnSpPr>
          <p:nvPr/>
        </p:nvCxnSpPr>
        <p:spPr>
          <a:xfrm>
            <a:off x="2235194" y="2184190"/>
            <a:ext cx="360521" cy="891836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4F08A1CE-2D39-71FD-3178-8F7FD1AD426D}"/>
              </a:ext>
            </a:extLst>
          </p:cNvPr>
          <p:cNvCxnSpPr>
            <a:cxnSpLocks/>
            <a:stCxn id="186" idx="3"/>
            <a:endCxn id="195" idx="1"/>
          </p:cNvCxnSpPr>
          <p:nvPr/>
        </p:nvCxnSpPr>
        <p:spPr>
          <a:xfrm>
            <a:off x="2235194" y="2184190"/>
            <a:ext cx="360521" cy="1396669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35CF352-C002-0C62-76FC-266A4F036CF5}"/>
              </a:ext>
            </a:extLst>
          </p:cNvPr>
          <p:cNvGrpSpPr/>
          <p:nvPr/>
        </p:nvGrpSpPr>
        <p:grpSpPr>
          <a:xfrm>
            <a:off x="4980373" y="995580"/>
            <a:ext cx="1681295" cy="2288231"/>
            <a:chOff x="4891388" y="984434"/>
            <a:chExt cx="1681295" cy="2288231"/>
          </a:xfrm>
        </p:grpSpPr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39045BEB-5C7A-17C0-CB11-6FAFCAE31AD4}"/>
                </a:ext>
              </a:extLst>
            </p:cNvPr>
            <p:cNvGrpSpPr/>
            <p:nvPr/>
          </p:nvGrpSpPr>
          <p:grpSpPr>
            <a:xfrm>
              <a:off x="5171244" y="2540034"/>
              <a:ext cx="1080000" cy="503932"/>
              <a:chOff x="5675633" y="2714784"/>
              <a:chExt cx="1080000" cy="503932"/>
            </a:xfrm>
          </p:grpSpPr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id="{1DB96811-29D2-E1BE-F7EF-D73E883C5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5633" y="2771393"/>
                <a:ext cx="1080000" cy="447323"/>
              </a:xfrm>
              <a:prstGeom prst="rect">
                <a:avLst/>
              </a:prstGeom>
            </p:spPr>
          </p:pic>
          <p:sp>
            <p:nvSpPr>
              <p:cNvPr id="227" name="立方体 226">
                <a:extLst>
                  <a:ext uri="{FF2B5EF4-FFF2-40B4-BE49-F238E27FC236}">
                    <a16:creationId xmlns:a16="http://schemas.microsoft.com/office/drawing/2014/main" id="{8C33BD66-19B2-237F-EC14-316C9ABFA12C}"/>
                  </a:ext>
                </a:extLst>
              </p:cNvPr>
              <p:cNvSpPr/>
              <p:nvPr/>
            </p:nvSpPr>
            <p:spPr>
              <a:xfrm>
                <a:off x="6010617" y="2832735"/>
                <a:ext cx="53975" cy="114300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立方体 227">
                <a:extLst>
                  <a:ext uri="{FF2B5EF4-FFF2-40B4-BE49-F238E27FC236}">
                    <a16:creationId xmlns:a16="http://schemas.microsoft.com/office/drawing/2014/main" id="{78F382BD-48A2-9491-CD98-72102C374B8A}"/>
                  </a:ext>
                </a:extLst>
              </p:cNvPr>
              <p:cNvSpPr/>
              <p:nvPr/>
            </p:nvSpPr>
            <p:spPr>
              <a:xfrm>
                <a:off x="6188645" y="2947035"/>
                <a:ext cx="53975" cy="201628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立方体 228">
                <a:extLst>
                  <a:ext uri="{FF2B5EF4-FFF2-40B4-BE49-F238E27FC236}">
                    <a16:creationId xmlns:a16="http://schemas.microsoft.com/office/drawing/2014/main" id="{EB2E3BD7-161A-AAF9-7AEA-049F3A1BC4A5}"/>
                  </a:ext>
                </a:extLst>
              </p:cNvPr>
              <p:cNvSpPr/>
              <p:nvPr/>
            </p:nvSpPr>
            <p:spPr>
              <a:xfrm>
                <a:off x="6329150" y="2714784"/>
                <a:ext cx="53975" cy="201628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CA0893E-324F-ED53-C1DE-178DE6AAF836}"/>
                  </a:ext>
                </a:extLst>
              </p:cNvPr>
              <p:cNvSpPr txBox="1"/>
              <p:nvPr/>
            </p:nvSpPr>
            <p:spPr>
              <a:xfrm>
                <a:off x="5820615" y="2839313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A</a:t>
                </a:r>
                <a:endParaRPr lang="zh-CN" altLang="en-US" dirty="0">
                  <a:effectLst/>
                </a:endParaRPr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57710890-9114-337B-7C35-2B4DFA50A1E6}"/>
                  </a:ext>
                </a:extLst>
              </p:cNvPr>
              <p:cNvSpPr txBox="1"/>
              <p:nvPr/>
            </p:nvSpPr>
            <p:spPr>
              <a:xfrm>
                <a:off x="6188645" y="3000199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B</a:t>
                </a:r>
                <a:endParaRPr lang="zh-CN" altLang="en-US" dirty="0">
                  <a:effectLst/>
                </a:endParaRPr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073DD23-C6A9-1575-3691-419AD45BCB1D}"/>
                  </a:ext>
                </a:extLst>
              </p:cNvPr>
              <p:cNvSpPr txBox="1"/>
              <p:nvPr/>
            </p:nvSpPr>
            <p:spPr>
              <a:xfrm>
                <a:off x="6335458" y="2813147"/>
                <a:ext cx="24397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en-US" altLang="zh-CN" dirty="0">
                    <a:effectLst/>
                  </a:rPr>
                  <a:t>C</a:t>
                </a:r>
                <a:endParaRPr lang="zh-CN" altLang="en-US" dirty="0">
                  <a:effectLst/>
                </a:endParaRPr>
              </a:p>
            </p:txBody>
          </p:sp>
        </p:grp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AD8A19-2FCE-F4BC-3F28-C29F49B2EEBE}"/>
                </a:ext>
              </a:extLst>
            </p:cNvPr>
            <p:cNvSpPr/>
            <p:nvPr/>
          </p:nvSpPr>
          <p:spPr>
            <a:xfrm>
              <a:off x="4933289" y="984434"/>
              <a:ext cx="1560965" cy="2288231"/>
            </a:xfrm>
            <a:prstGeom prst="rect">
              <a:avLst/>
            </a:prstGeom>
            <a:noFill/>
            <a:ln>
              <a:solidFill>
                <a:srgbClr val="952C3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58ED991-2EAF-BC51-4982-F52CC946DDAB}"/>
                </a:ext>
              </a:extLst>
            </p:cNvPr>
            <p:cNvSpPr txBox="1"/>
            <p:nvPr/>
          </p:nvSpPr>
          <p:spPr>
            <a:xfrm>
              <a:off x="4965932" y="3026444"/>
              <a:ext cx="15953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effectLst/>
                </a:defRPr>
              </a:lvl1pPr>
            </a:lstStyle>
            <a:p>
              <a:r>
                <a:rPr lang="zh-CN" altLang="en-US" b="1" dirty="0">
                  <a:solidFill>
                    <a:srgbClr val="952C34"/>
                  </a:solidFill>
                </a:rPr>
                <a:t>建筑群合计损失概率分布</a:t>
              </a:r>
            </a:p>
          </p:txBody>
        </p: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76C3BE8-E392-5209-65F5-8C711FADE269}"/>
                </a:ext>
              </a:extLst>
            </p:cNvPr>
            <p:cNvGrpSpPr/>
            <p:nvPr/>
          </p:nvGrpSpPr>
          <p:grpSpPr>
            <a:xfrm>
              <a:off x="4891388" y="1208383"/>
              <a:ext cx="1681295" cy="1198961"/>
              <a:chOff x="4891388" y="1208383"/>
              <a:chExt cx="1681295" cy="1198961"/>
            </a:xfrm>
          </p:grpSpPr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57AF6AE2-065D-56D8-7B37-9A4E7F44D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4211" y="1673090"/>
                <a:ext cx="1007514" cy="5367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文本框 264">
                    <a:extLst>
                      <a:ext uri="{FF2B5EF4-FFF2-40B4-BE49-F238E27FC236}">
                        <a16:creationId xmlns:a16="http://schemas.microsoft.com/office/drawing/2014/main" id="{05FE2E34-836C-1ED2-3779-C5DE75E3223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78" y="1208383"/>
                    <a:ext cx="144861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800">
                        <a:effectLst/>
                      </a:defRPr>
                    </a:lvl1pPr>
                  </a:lstStyle>
                  <a:p>
                    <a:r>
                      <a:rPr lang="zh-CN" altLang="en-US" dirty="0"/>
                      <a:t>任意震级下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的建筑群合计地震损失累积分布函数</a:t>
                    </a:r>
                  </a:p>
                </p:txBody>
              </p:sp>
            </mc:Choice>
            <mc:Fallback xmlns="">
              <p:sp>
                <p:nvSpPr>
                  <p:cNvPr id="265" name="文本框 264">
                    <a:extLst>
                      <a:ext uri="{FF2B5EF4-FFF2-40B4-BE49-F238E27FC236}">
                        <a16:creationId xmlns:a16="http://schemas.microsoft.com/office/drawing/2014/main" id="{05FE2E34-836C-1ED2-3779-C5DE75E322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3378" y="1208383"/>
                    <a:ext cx="1448615" cy="338554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B324F27B-5D1D-4C3B-292B-FAEF0EDDA5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3612" y="2007068"/>
                <a:ext cx="0" cy="18086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BC5DADE1-B514-68EA-BE35-8C3D31DF2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2275" y="2211747"/>
                <a:ext cx="1009450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9EAB1AB8-2688-AA8F-A760-9C4F48CC79B4}"/>
                      </a:ext>
                    </a:extLst>
                  </p:cNvPr>
                  <p:cNvSpPr/>
                  <p:nvPr/>
                </p:nvSpPr>
                <p:spPr>
                  <a:xfrm>
                    <a:off x="4891388" y="1439216"/>
                    <a:ext cx="40582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9EAB1AB8-2688-AA8F-A760-9C4F48CC7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1388" y="1439216"/>
                    <a:ext cx="405820" cy="21544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7AEB342F-85E7-9347-546C-4C2EA5602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2275" y="1641337"/>
                <a:ext cx="0" cy="568498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>
                <a:extLst>
                  <a:ext uri="{FF2B5EF4-FFF2-40B4-BE49-F238E27FC236}">
                    <a16:creationId xmlns:a16="http://schemas.microsoft.com/office/drawing/2014/main" id="{44BFFC7E-4598-565D-85D5-4122AFB806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81354" y="2003099"/>
                <a:ext cx="24956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D788E2BD-DBFD-595E-7FFA-45C016825858}"/>
                  </a:ext>
                </a:extLst>
              </p:cNvPr>
              <p:cNvSpPr/>
              <p:nvPr/>
            </p:nvSpPr>
            <p:spPr>
              <a:xfrm>
                <a:off x="5410750" y="21879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2700C12-82FB-E66F-1F89-C4979F82F51F}"/>
                  </a:ext>
                </a:extLst>
              </p:cNvPr>
              <p:cNvSpPr/>
              <p:nvPr/>
            </p:nvSpPr>
            <p:spPr>
              <a:xfrm>
                <a:off x="5154321" y="19778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902E709B-C12B-AADF-7090-7B13CABD447E}"/>
                      </a:ext>
                    </a:extLst>
                  </p:cNvPr>
                  <p:cNvSpPr/>
                  <p:nvPr/>
                </p:nvSpPr>
                <p:spPr>
                  <a:xfrm>
                    <a:off x="6007937" y="2191900"/>
                    <a:ext cx="21407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902E709B-C12B-AADF-7090-7B13CABD44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7937" y="2191900"/>
                    <a:ext cx="214070" cy="21544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7EA699EA-6789-8100-A33F-C041F39188D4}"/>
                      </a:ext>
                    </a:extLst>
                  </p:cNvPr>
                  <p:cNvSpPr/>
                  <p:nvPr/>
                </p:nvSpPr>
                <p:spPr>
                  <a:xfrm>
                    <a:off x="5407215" y="2191900"/>
                    <a:ext cx="214070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7EA699EA-6789-8100-A33F-C041F39188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215" y="2191900"/>
                    <a:ext cx="214070" cy="215444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2D53CFCE-C5BC-BD34-4FC4-80BD6D24F3CF}"/>
                      </a:ext>
                    </a:extLst>
                  </p:cNvPr>
                  <p:cNvSpPr/>
                  <p:nvPr/>
                </p:nvSpPr>
                <p:spPr>
                  <a:xfrm>
                    <a:off x="5430914" y="1861477"/>
                    <a:ext cx="1141769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sz="8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2D53CFCE-C5BC-BD34-4FC4-80BD6D24F3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0914" y="1861477"/>
                    <a:ext cx="1141769" cy="215444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256AE29C-D88D-7252-522A-CE1E0B09604A}"/>
              </a:ext>
            </a:extLst>
          </p:cNvPr>
          <p:cNvCxnSpPr>
            <a:cxnSpLocks/>
            <a:stCxn id="189" idx="3"/>
            <a:endCxn id="249" idx="1"/>
          </p:cNvCxnSpPr>
          <p:nvPr/>
        </p:nvCxnSpPr>
        <p:spPr>
          <a:xfrm>
            <a:off x="4702317" y="1491391"/>
            <a:ext cx="319957" cy="648305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8CE2C885-1D49-639B-DD28-56E8018BA8AE}"/>
              </a:ext>
            </a:extLst>
          </p:cNvPr>
          <p:cNvCxnSpPr>
            <a:cxnSpLocks/>
            <a:stCxn id="193" idx="3"/>
            <a:endCxn id="249" idx="1"/>
          </p:cNvCxnSpPr>
          <p:nvPr/>
        </p:nvCxnSpPr>
        <p:spPr>
          <a:xfrm flipV="1">
            <a:off x="4698153" y="2139696"/>
            <a:ext cx="324121" cy="936330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AA79AC0B-3034-2859-1F6D-DBA226CD4A36}"/>
              </a:ext>
            </a:extLst>
          </p:cNvPr>
          <p:cNvCxnSpPr>
            <a:cxnSpLocks/>
            <a:stCxn id="195" idx="3"/>
            <a:endCxn id="249" idx="1"/>
          </p:cNvCxnSpPr>
          <p:nvPr/>
        </p:nvCxnSpPr>
        <p:spPr>
          <a:xfrm flipV="1">
            <a:off x="4698153" y="2139696"/>
            <a:ext cx="324121" cy="1441163"/>
          </a:xfrm>
          <a:prstGeom prst="straightConnector1">
            <a:avLst/>
          </a:prstGeom>
          <a:ln w="12700">
            <a:solidFill>
              <a:srgbClr val="962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4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EE75AD-081B-997D-38C0-1E9ECDBD99C4}"/>
              </a:ext>
            </a:extLst>
          </p:cNvPr>
          <p:cNvSpPr/>
          <p:nvPr/>
        </p:nvSpPr>
        <p:spPr>
          <a:xfrm>
            <a:off x="467917" y="165100"/>
            <a:ext cx="2844000" cy="897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9D5850-DB81-FDA1-6231-D105530135DE}"/>
                  </a:ext>
                </a:extLst>
              </p:cNvPr>
              <p:cNvSpPr txBox="1"/>
              <p:nvPr/>
            </p:nvSpPr>
            <p:spPr>
              <a:xfrm>
                <a:off x="850423" y="2100601"/>
                <a:ext cx="201548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时建筑地震损失百分比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9D5850-DB81-FDA1-6231-D10553013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23" y="2100601"/>
                <a:ext cx="2015488" cy="230832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890EE5F-98FA-F368-CA33-7F45FCAC9FA4}"/>
              </a:ext>
            </a:extLst>
          </p:cNvPr>
          <p:cNvSpPr/>
          <p:nvPr/>
        </p:nvSpPr>
        <p:spPr>
          <a:xfrm>
            <a:off x="3546085" y="165100"/>
            <a:ext cx="2844000" cy="897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FA087-FE04-3EDE-B586-FFB7843E8DA2}"/>
                  </a:ext>
                </a:extLst>
              </p:cNvPr>
              <p:cNvSpPr txBox="1"/>
              <p:nvPr/>
            </p:nvSpPr>
            <p:spPr>
              <a:xfrm>
                <a:off x="3963547" y="5566478"/>
                <a:ext cx="20090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时把建筑全部替换成为</a:t>
                </a:r>
                <a:endParaRPr lang="en-US" altLang="zh-CN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逸夫楼之后的合计地震损失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FA087-FE04-3EDE-B586-FFB7843E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47" y="5566478"/>
                <a:ext cx="2009076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EF57B5-0E67-84AC-75FC-C4DA13A720F2}"/>
                  </a:ext>
                </a:extLst>
              </p:cNvPr>
              <p:cNvSpPr txBox="1"/>
              <p:nvPr/>
            </p:nvSpPr>
            <p:spPr>
              <a:xfrm>
                <a:off x="904599" y="4616450"/>
                <a:ext cx="202510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时建筑地震损失百分比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EF57B5-0E67-84AC-75FC-C4DA13A7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99" y="4616450"/>
                <a:ext cx="2025106" cy="230832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0806A-9340-DAA9-358E-BF589276EA56}"/>
                  </a:ext>
                </a:extLst>
              </p:cNvPr>
              <p:cNvSpPr txBox="1"/>
              <p:nvPr/>
            </p:nvSpPr>
            <p:spPr>
              <a:xfrm>
                <a:off x="3914563" y="2702783"/>
                <a:ext cx="190007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时建筑合计地震损失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0806A-9340-DAA9-358E-BF589276E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63" y="2702783"/>
                <a:ext cx="1900072" cy="230832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5B465A96-D877-9B32-5847-A0AB0A950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4423" y="805583"/>
            <a:ext cx="2205024" cy="1897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E51C1C-B503-CD9E-B2A1-E44C0C9A4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152" y="6426424"/>
            <a:ext cx="2520000" cy="1921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7691D-313C-B769-470F-3E6390ED2C23}"/>
                  </a:ext>
                </a:extLst>
              </p:cNvPr>
              <p:cNvSpPr txBox="1"/>
              <p:nvPr/>
            </p:nvSpPr>
            <p:spPr>
              <a:xfrm>
                <a:off x="1146699" y="8361925"/>
                <a:ext cx="16628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时建筑地震损失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7691D-313C-B769-470F-3E6390ED2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99" y="8361925"/>
                <a:ext cx="1662826" cy="230832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033B4D04-76DF-D848-D5E6-18058316C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6398" y="6441515"/>
            <a:ext cx="2232000" cy="1920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84D96A-2478-079E-673F-84BF711ACDCA}"/>
                  </a:ext>
                </a:extLst>
              </p:cNvPr>
              <p:cNvSpPr txBox="1"/>
              <p:nvPr/>
            </p:nvSpPr>
            <p:spPr>
              <a:xfrm>
                <a:off x="3770051" y="8361925"/>
                <a:ext cx="22559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900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时除衷和楼外合计地震损失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84D96A-2478-079E-673F-84BF711AC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051" y="8361925"/>
                <a:ext cx="2255939" cy="230832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3298AFA4-C099-1AF7-246E-DE36ACB84D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4685" y="3660047"/>
            <a:ext cx="2206800" cy="1898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F33749A-2BFA-4C69-8145-920EFF1E144A}"/>
              </a:ext>
            </a:extLst>
          </p:cNvPr>
          <p:cNvGrpSpPr/>
          <p:nvPr/>
        </p:nvGrpSpPr>
        <p:grpSpPr>
          <a:xfrm>
            <a:off x="591376" y="193973"/>
            <a:ext cx="2520000" cy="1906628"/>
            <a:chOff x="591376" y="193973"/>
            <a:chExt cx="2520000" cy="190662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4D26E3-3A32-38E5-BE82-AC87519C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1376" y="193973"/>
              <a:ext cx="2520000" cy="190662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6DFEA9-EADB-47C6-8D0B-BD08E0148CB6}"/>
                </a:ext>
              </a:extLst>
            </p:cNvPr>
            <p:cNvSpPr txBox="1"/>
            <p:nvPr/>
          </p:nvSpPr>
          <p:spPr>
            <a:xfrm>
              <a:off x="2603784" y="1985185"/>
              <a:ext cx="323420" cy="115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sz="75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衷和楼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A65F04-B5D6-41A1-8758-E0F81C19CE69}"/>
              </a:ext>
            </a:extLst>
          </p:cNvPr>
          <p:cNvGrpSpPr/>
          <p:nvPr/>
        </p:nvGrpSpPr>
        <p:grpSpPr>
          <a:xfrm>
            <a:off x="629917" y="2702783"/>
            <a:ext cx="2520000" cy="1913675"/>
            <a:chOff x="629917" y="2702783"/>
            <a:chExt cx="2520000" cy="19136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FC8ECD-4128-19BE-F174-C733F2F7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9917" y="2702783"/>
              <a:ext cx="2520000" cy="190662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755E6EE-8A38-4A24-BC9E-A37336179D43}"/>
                </a:ext>
              </a:extLst>
            </p:cNvPr>
            <p:cNvSpPr txBox="1"/>
            <p:nvPr/>
          </p:nvSpPr>
          <p:spPr>
            <a:xfrm>
              <a:off x="2635681" y="4501042"/>
              <a:ext cx="323420" cy="115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sz="75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衷和楼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9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4685DA-4ED2-16A3-7ED6-3F2CD2A60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9" y="535654"/>
            <a:ext cx="2649231" cy="24875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E8ACDC-FBF1-4D53-8A2A-C20B9A5C9BF6}"/>
              </a:ext>
            </a:extLst>
          </p:cNvPr>
          <p:cNvSpPr txBox="1"/>
          <p:nvPr/>
        </p:nvSpPr>
        <p:spPr>
          <a:xfrm>
            <a:off x="2542355" y="619179"/>
            <a:ext cx="530916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衷和楼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208291-B857-61FE-258F-AD8892155755}"/>
              </a:ext>
            </a:extLst>
          </p:cNvPr>
          <p:cNvSpPr/>
          <p:nvPr/>
        </p:nvSpPr>
        <p:spPr>
          <a:xfrm>
            <a:off x="467917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70EEDB-174C-5441-9666-551B477F49F2}"/>
              </a:ext>
            </a:extLst>
          </p:cNvPr>
          <p:cNvSpPr/>
          <p:nvPr/>
        </p:nvSpPr>
        <p:spPr>
          <a:xfrm>
            <a:off x="532119" y="4470400"/>
            <a:ext cx="608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E0742-A9AA-A0F1-F449-43CFB3908D2E}"/>
              </a:ext>
            </a:extLst>
          </p:cNvPr>
          <p:cNvSpPr txBox="1"/>
          <p:nvPr/>
        </p:nvSpPr>
        <p:spPr>
          <a:xfrm>
            <a:off x="1902741" y="815129"/>
            <a:ext cx="415498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  <a:endParaRPr lang="zh-CN" altLang="en-US" sz="9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D80707-82AF-277C-82BF-15401675179B}"/>
              </a:ext>
            </a:extLst>
          </p:cNvPr>
          <p:cNvSpPr txBox="1"/>
          <p:nvPr/>
        </p:nvSpPr>
        <p:spPr>
          <a:xfrm>
            <a:off x="2614824" y="2352259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逸夫楼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CCDE1E-4109-32EA-14B1-927110C1EFCA}"/>
              </a:ext>
            </a:extLst>
          </p:cNvPr>
          <p:cNvSpPr txBox="1"/>
          <p:nvPr/>
        </p:nvSpPr>
        <p:spPr>
          <a:xfrm>
            <a:off x="1619267" y="2163911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旭日楼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7029D3-8503-A381-72D8-09DDC4B98429}"/>
              </a:ext>
            </a:extLst>
          </p:cNvPr>
          <p:cNvSpPr txBox="1"/>
          <p:nvPr/>
        </p:nvSpPr>
        <p:spPr>
          <a:xfrm>
            <a:off x="1306583" y="1439604"/>
            <a:ext cx="530915" cy="230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00" dirty="0"/>
              <a:t>图书馆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BDCD1A-7FE7-BB21-D57F-E8D02455A9B5}"/>
              </a:ext>
            </a:extLst>
          </p:cNvPr>
          <p:cNvCxnSpPr>
            <a:cxnSpLocks/>
          </p:cNvCxnSpPr>
          <p:nvPr/>
        </p:nvCxnSpPr>
        <p:spPr>
          <a:xfrm flipH="1" flipV="1">
            <a:off x="2169418" y="1061350"/>
            <a:ext cx="182030" cy="279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C89A117-7F29-6BE0-55F9-741140E7EB0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2807813" y="850011"/>
            <a:ext cx="144938" cy="385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5975F86-04C9-BF38-AB8C-7EBBC2F4286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1837498" y="1555020"/>
            <a:ext cx="348929" cy="19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CB97547-ABD5-CFA5-75D4-390B5072118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43200" y="1956180"/>
            <a:ext cx="137082" cy="396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D114363-8768-6C21-4422-FE1D94F2EB6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150182" y="2088411"/>
            <a:ext cx="372938" cy="190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C328D7F5-C76A-8B09-3B11-4F46E7206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9" y="521701"/>
            <a:ext cx="194956" cy="19495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4707863-3863-B4FF-C140-A4F256C921C2}"/>
              </a:ext>
            </a:extLst>
          </p:cNvPr>
          <p:cNvGrpSpPr/>
          <p:nvPr/>
        </p:nvGrpSpPr>
        <p:grpSpPr>
          <a:xfrm rot="10800000" flipV="1">
            <a:off x="2523120" y="2917460"/>
            <a:ext cx="486000" cy="45719"/>
            <a:chOff x="3705225" y="938235"/>
            <a:chExt cx="1047750" cy="457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E8DF2C0-1502-D176-CE66-08825FC3BD9A}"/>
                </a:ext>
              </a:extLst>
            </p:cNvPr>
            <p:cNvSpPr/>
            <p:nvPr/>
          </p:nvSpPr>
          <p:spPr>
            <a:xfrm>
              <a:off x="3705225" y="938239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56E97BC-D421-2872-A772-5FBF9E19AA84}"/>
                </a:ext>
              </a:extLst>
            </p:cNvPr>
            <p:cNvSpPr/>
            <p:nvPr/>
          </p:nvSpPr>
          <p:spPr>
            <a:xfrm>
              <a:off x="3914775" y="938238"/>
              <a:ext cx="20955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14E84AF-1A12-CFCD-BC69-486966D9D5E1}"/>
                </a:ext>
              </a:extLst>
            </p:cNvPr>
            <p:cNvSpPr/>
            <p:nvPr/>
          </p:nvSpPr>
          <p:spPr>
            <a:xfrm>
              <a:off x="4124325" y="938237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46ACBDA-D35C-DE23-BBF7-8D9B2E1410AD}"/>
                </a:ext>
              </a:extLst>
            </p:cNvPr>
            <p:cNvSpPr/>
            <p:nvPr/>
          </p:nvSpPr>
          <p:spPr>
            <a:xfrm>
              <a:off x="4333875" y="938236"/>
              <a:ext cx="20955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19CEEF-69CF-A3A8-B2E8-A1253B49869C}"/>
                </a:ext>
              </a:extLst>
            </p:cNvPr>
            <p:cNvSpPr/>
            <p:nvPr/>
          </p:nvSpPr>
          <p:spPr>
            <a:xfrm>
              <a:off x="4543425" y="938235"/>
              <a:ext cx="20955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B6581D4E-17A4-F0FE-77EF-98F959BABCA0}"/>
              </a:ext>
            </a:extLst>
          </p:cNvPr>
          <p:cNvSpPr txBox="1"/>
          <p:nvPr/>
        </p:nvSpPr>
        <p:spPr>
          <a:xfrm>
            <a:off x="2825017" y="2772889"/>
            <a:ext cx="413895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 m</a:t>
            </a:r>
            <a:endParaRPr lang="zh-CN" altLang="en-US" sz="6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8581E9-1531-A9E7-DE67-AB1F888A04F0}"/>
              </a:ext>
            </a:extLst>
          </p:cNvPr>
          <p:cNvSpPr txBox="1"/>
          <p:nvPr/>
        </p:nvSpPr>
        <p:spPr>
          <a:xfrm>
            <a:off x="2414484" y="2768435"/>
            <a:ext cx="229550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43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8E0BF1-FFA0-3758-183F-890B87968985}"/>
              </a:ext>
            </a:extLst>
          </p:cNvPr>
          <p:cNvSpPr/>
          <p:nvPr/>
        </p:nvSpPr>
        <p:spPr>
          <a:xfrm>
            <a:off x="467917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7A1049-D6AA-0E70-B9B2-C61B351DBBB2}"/>
              </a:ext>
            </a:extLst>
          </p:cNvPr>
          <p:cNvSpPr txBox="1"/>
          <p:nvPr/>
        </p:nvSpPr>
        <p:spPr>
          <a:xfrm>
            <a:off x="746199" y="2081100"/>
            <a:ext cx="221086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）北楼的增量动力分析和抗倒塌能力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737653-7171-A000-E635-1FF1B6F5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9" y="281100"/>
            <a:ext cx="2210526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2DD8FE-7A85-E81F-8B71-EB6C2966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9" y="2524125"/>
            <a:ext cx="2242105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2C41375-AD3B-A0DE-F36A-4938EE4753A8}"/>
              </a:ext>
            </a:extLst>
          </p:cNvPr>
          <p:cNvSpPr txBox="1"/>
          <p:nvPr/>
        </p:nvSpPr>
        <p:spPr>
          <a:xfrm>
            <a:off x="684739" y="4324709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）图书馆的增量动力分析和抗倒塌能力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7B412C-1F57-BEE0-E240-BAEB7D1F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38" y="4750263"/>
            <a:ext cx="2210526" cy="180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5CE9B5-1B55-543B-6E8D-E2412AF8E105}"/>
              </a:ext>
            </a:extLst>
          </p:cNvPr>
          <p:cNvSpPr txBox="1"/>
          <p:nvPr/>
        </p:nvSpPr>
        <p:spPr>
          <a:xfrm>
            <a:off x="684738" y="6542563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）旭日楼的增量动力分析和抗倒塌能力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1068DA-590D-1B8F-67CC-3FDD05BC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697" y="396516"/>
            <a:ext cx="2210526" cy="1800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FE1DD6-49EB-D5F5-4D98-3574E52E6C2E}"/>
              </a:ext>
            </a:extLst>
          </p:cNvPr>
          <p:cNvSpPr/>
          <p:nvPr/>
        </p:nvSpPr>
        <p:spPr>
          <a:xfrm>
            <a:off x="3512949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61CC59-3776-2125-FF08-DF3DF1E7907A}"/>
              </a:ext>
            </a:extLst>
          </p:cNvPr>
          <p:cNvSpPr txBox="1"/>
          <p:nvPr/>
        </p:nvSpPr>
        <p:spPr>
          <a:xfrm>
            <a:off x="3767001" y="2197100"/>
            <a:ext cx="233589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）逸夫楼的增量动力分析和抗倒塌能力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9ABA17-328C-76FC-EFE4-F9961517E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697" y="2659932"/>
            <a:ext cx="2210526" cy="180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55A22F4-3075-BBAC-2C60-893DCF52DB19}"/>
              </a:ext>
            </a:extLst>
          </p:cNvPr>
          <p:cNvSpPr txBox="1"/>
          <p:nvPr/>
        </p:nvSpPr>
        <p:spPr>
          <a:xfrm>
            <a:off x="3779704" y="4440125"/>
            <a:ext cx="232788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）衷和楼的增量动力分析和抗倒塌能力</a:t>
            </a:r>
          </a:p>
        </p:txBody>
      </p:sp>
    </p:spTree>
    <p:extLst>
      <p:ext uri="{BB962C8B-B14F-4D97-AF65-F5344CB8AC3E}">
        <p14:creationId xmlns:p14="http://schemas.microsoft.com/office/powerpoint/2010/main" val="21578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8E0BF1-FFA0-3758-183F-890B87968985}"/>
              </a:ext>
            </a:extLst>
          </p:cNvPr>
          <p:cNvSpPr/>
          <p:nvPr/>
        </p:nvSpPr>
        <p:spPr>
          <a:xfrm>
            <a:off x="467917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7A1049-D6AA-0E70-B9B2-C61B351DBBB2}"/>
              </a:ext>
            </a:extLst>
          </p:cNvPr>
          <p:cNvSpPr txBox="1"/>
          <p:nvPr/>
        </p:nvSpPr>
        <p:spPr>
          <a:xfrm>
            <a:off x="915570" y="1582916"/>
            <a:ext cx="17491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）北楼的地震损失概率分布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C41375-AD3B-A0DE-F36A-4938EE4753A8}"/>
              </a:ext>
            </a:extLst>
          </p:cNvPr>
          <p:cNvSpPr txBox="1"/>
          <p:nvPr/>
        </p:nvSpPr>
        <p:spPr>
          <a:xfrm>
            <a:off x="603324" y="3140018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）图书馆的地震损失概率分布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5CE9B5-1B55-543B-6E8D-E2412AF8E105}"/>
              </a:ext>
            </a:extLst>
          </p:cNvPr>
          <p:cNvSpPr txBox="1"/>
          <p:nvPr/>
        </p:nvSpPr>
        <p:spPr>
          <a:xfrm>
            <a:off x="677988" y="4623281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）旭日楼的地震损失概率分布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FE1DD6-49EB-D5F5-4D98-3574E52E6C2E}"/>
              </a:ext>
            </a:extLst>
          </p:cNvPr>
          <p:cNvSpPr/>
          <p:nvPr/>
        </p:nvSpPr>
        <p:spPr>
          <a:xfrm>
            <a:off x="3512949" y="165100"/>
            <a:ext cx="2844000" cy="8559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0E4554-2B9B-94FD-F758-E22E2090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9" y="548640"/>
            <a:ext cx="1019250" cy="972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DCF8028-66CD-F489-1D76-90D07B2AD7EC}"/>
              </a:ext>
            </a:extLst>
          </p:cNvPr>
          <p:cNvSpPr txBox="1"/>
          <p:nvPr/>
        </p:nvSpPr>
        <p:spPr>
          <a:xfrm>
            <a:off x="677988" y="5932459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）逸夫楼的地震损失概率分布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89C6F6C-18B7-B0EA-C94F-A73A554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6" y="6281160"/>
            <a:ext cx="1026000" cy="972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8F3FD83-E44C-9C3F-E46A-15A928111F1C}"/>
              </a:ext>
            </a:extLst>
          </p:cNvPr>
          <p:cNvSpPr txBox="1"/>
          <p:nvPr/>
        </p:nvSpPr>
        <p:spPr>
          <a:xfrm>
            <a:off x="677988" y="7326916"/>
            <a:ext cx="237369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）衷和楼的地震损失概率分布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F3C271C-6913-E755-D775-CCE1A010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6" y="2139823"/>
            <a:ext cx="1026000" cy="972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E2799CA-EAA0-3A60-443B-0DE5998A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738" y="548640"/>
            <a:ext cx="1539000" cy="972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C5730D9-105E-93B3-CD84-84554DB9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081" y="2139823"/>
            <a:ext cx="1532250" cy="972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07D5256-F3A8-0C37-07B6-ECFE6DA82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988" y="3635170"/>
            <a:ext cx="1566000" cy="972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E714037-0F18-1E37-BA89-8ACE35692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8" y="3631856"/>
            <a:ext cx="1026000" cy="972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8F6A8D0-3E71-A1D3-246E-2F50BCA9D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286" y="6281160"/>
            <a:ext cx="1572750" cy="97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B13109-BE27-1E75-AB09-E153279AC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88" y="4960459"/>
            <a:ext cx="1026000" cy="97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086454-F8C2-4D70-1C8D-B70846CBC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988" y="4960459"/>
            <a:ext cx="159975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208291-B857-61FE-258F-AD8892155755}"/>
              </a:ext>
            </a:extLst>
          </p:cNvPr>
          <p:cNvSpPr/>
          <p:nvPr/>
        </p:nvSpPr>
        <p:spPr>
          <a:xfrm>
            <a:off x="467917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0732F-4202-413C-4C42-291CBE07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7" y="488952"/>
            <a:ext cx="2160000" cy="15312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40F29-A314-01AB-8920-5EC4B9BB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84" y="3751606"/>
            <a:ext cx="2160000" cy="15633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80AFAF8-BD59-C63D-7BE9-5B68B67E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36" y="504294"/>
            <a:ext cx="2160000" cy="1536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87A0244-D4E0-BAAF-454E-219063CB05D7}"/>
                  </a:ext>
                </a:extLst>
              </p:cNvPr>
              <p:cNvSpPr txBox="1"/>
              <p:nvPr/>
            </p:nvSpPr>
            <p:spPr>
              <a:xfrm>
                <a:off x="879584" y="2023444"/>
                <a:ext cx="173611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=0.2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87A0244-D4E0-BAAF-454E-219063CB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84" y="2023444"/>
                <a:ext cx="1736116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607D1895-0089-4798-8222-E0C8938C6A8E}"/>
              </a:ext>
            </a:extLst>
          </p:cNvPr>
          <p:cNvSpPr/>
          <p:nvPr/>
        </p:nvSpPr>
        <p:spPr>
          <a:xfrm>
            <a:off x="3563852" y="165100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8E4BF61-2CBC-6DD1-12FF-F45E99638A6E}"/>
                  </a:ext>
                </a:extLst>
              </p:cNvPr>
              <p:cNvSpPr txBox="1"/>
              <p:nvPr/>
            </p:nvSpPr>
            <p:spPr>
              <a:xfrm>
                <a:off x="4126193" y="2017979"/>
                <a:ext cx="171931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=0.5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8E4BF61-2CBC-6DD1-12FF-F45E99638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193" y="2017979"/>
                <a:ext cx="1719318" cy="230832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6FF75896-F919-77D2-EBB4-3F27822E995F}"/>
              </a:ext>
            </a:extLst>
          </p:cNvPr>
          <p:cNvSpPr/>
          <p:nvPr/>
        </p:nvSpPr>
        <p:spPr>
          <a:xfrm>
            <a:off x="486299" y="3423847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BBEF0B4-4D4A-7E94-F8DD-F52C869B1B1F}"/>
                  </a:ext>
                </a:extLst>
              </p:cNvPr>
              <p:cNvSpPr txBox="1"/>
              <p:nvPr/>
            </p:nvSpPr>
            <p:spPr>
              <a:xfrm>
                <a:off x="1038272" y="5243997"/>
                <a:ext cx="170328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sz="900" b="0" i="1" baseline="-250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=1.0 </m:t>
                    </m:r>
                    <m:r>
                      <m:rPr>
                        <m:sty m:val="p"/>
                      </m:rPr>
                      <a:rPr lang="en-US" altLang="zh-CN" sz="900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sz="9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9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的空间分布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BBEF0B4-4D4A-7E94-F8DD-F52C869B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72" y="5243997"/>
                <a:ext cx="1703288" cy="230832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59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F2DC500-3C51-AB04-7E41-09DC14D569DD}"/>
              </a:ext>
            </a:extLst>
          </p:cNvPr>
          <p:cNvSpPr/>
          <p:nvPr/>
        </p:nvSpPr>
        <p:spPr>
          <a:xfrm>
            <a:off x="532119" y="965200"/>
            <a:ext cx="6084000" cy="6456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90534-F6B4-81D5-84EB-FD611815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6" y="1246557"/>
            <a:ext cx="1732058" cy="3141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5B15A3-EDD3-1DD6-0DB9-451623300333}"/>
              </a:ext>
            </a:extLst>
          </p:cNvPr>
          <p:cNvSpPr txBox="1"/>
          <p:nvPr/>
        </p:nvSpPr>
        <p:spPr>
          <a:xfrm>
            <a:off x="417482" y="4469982"/>
            <a:ext cx="23468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1999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年集集地震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2EA106-1CE3-CC20-ACD9-E92AC87A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91" y="1358681"/>
            <a:ext cx="4180770" cy="30304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76DA39-5035-5ED7-4AE6-1BF5EE2C0F0D}"/>
              </a:ext>
            </a:extLst>
          </p:cNvPr>
          <p:cNvSpPr txBox="1"/>
          <p:nvPr/>
        </p:nvSpPr>
        <p:spPr>
          <a:xfrm>
            <a:off x="3268632" y="4469982"/>
            <a:ext cx="23468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年北岭地震</a:t>
            </a:r>
          </a:p>
        </p:txBody>
      </p:sp>
    </p:spTree>
    <p:extLst>
      <p:ext uri="{BB962C8B-B14F-4D97-AF65-F5344CB8AC3E}">
        <p14:creationId xmlns:p14="http://schemas.microsoft.com/office/powerpoint/2010/main" val="92844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9CC1651-95AD-8019-5734-88BBDF97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28" y="2800802"/>
            <a:ext cx="1635972" cy="97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3849B9A-A458-154F-1DE9-6603EE25F590}"/>
              </a:ext>
            </a:extLst>
          </p:cNvPr>
          <p:cNvSpPr/>
          <p:nvPr/>
        </p:nvSpPr>
        <p:spPr>
          <a:xfrm>
            <a:off x="532119" y="965200"/>
            <a:ext cx="6084000" cy="6456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314903-534A-A24D-85F0-9F1A1F88FCF5}"/>
              </a:ext>
            </a:extLst>
          </p:cNvPr>
          <p:cNvSpPr txBox="1"/>
          <p:nvPr/>
        </p:nvSpPr>
        <p:spPr>
          <a:xfrm>
            <a:off x="1347271" y="1468944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DF0932-337E-C2D1-4020-097D3F87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2" y="1795199"/>
            <a:ext cx="1019915" cy="9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D03E11B-B10C-64CD-67B7-707311787FC9}"/>
              </a:ext>
            </a:extLst>
          </p:cNvPr>
          <p:cNvSpPr txBox="1"/>
          <p:nvPr/>
        </p:nvSpPr>
        <p:spPr>
          <a:xfrm rot="16200000">
            <a:off x="204658" y="2131811"/>
            <a:ext cx="9156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1999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集集地震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2D02A7-EAD2-5F15-83B7-E967EFE24264}"/>
              </a:ext>
            </a:extLst>
          </p:cNvPr>
          <p:cNvSpPr txBox="1"/>
          <p:nvPr/>
        </p:nvSpPr>
        <p:spPr>
          <a:xfrm rot="16200000">
            <a:off x="204658" y="3210525"/>
            <a:ext cx="91563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北岭地震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EDA4546-4259-DE46-D7B3-A0FC0E5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367" y="1795199"/>
            <a:ext cx="985690" cy="97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AC96E28-1BB8-4B85-5C88-3BFE3C14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797" y="1795199"/>
            <a:ext cx="1013070" cy="97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A251ED-43B5-6D37-5B83-A90D0B548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607" y="1795199"/>
            <a:ext cx="992535" cy="972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54B567E-A038-3CA8-5EA2-52569C34C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882" y="1795199"/>
            <a:ext cx="992535" cy="972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EA44878-BAA2-3A2F-A38C-5A5B2B593F6B}"/>
              </a:ext>
            </a:extLst>
          </p:cNvPr>
          <p:cNvSpPr txBox="1"/>
          <p:nvPr/>
        </p:nvSpPr>
        <p:spPr>
          <a:xfrm>
            <a:off x="2326669" y="1468944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CF20B-7272-875C-3726-F67E10621939}"/>
              </a:ext>
            </a:extLst>
          </p:cNvPr>
          <p:cNvSpPr txBox="1"/>
          <p:nvPr/>
        </p:nvSpPr>
        <p:spPr>
          <a:xfrm>
            <a:off x="3421485" y="1468944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9A8AAD-C154-1093-CBA9-E2455C73998F}"/>
              </a:ext>
            </a:extLst>
          </p:cNvPr>
          <p:cNvSpPr txBox="1"/>
          <p:nvPr/>
        </p:nvSpPr>
        <p:spPr>
          <a:xfrm>
            <a:off x="4516301" y="1468944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AE0B2D-717C-5250-1421-9AA66CCA8FF5}"/>
              </a:ext>
            </a:extLst>
          </p:cNvPr>
          <p:cNvSpPr txBox="1"/>
          <p:nvPr/>
        </p:nvSpPr>
        <p:spPr>
          <a:xfrm>
            <a:off x="5611114" y="1468944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0D9840-3D43-0356-08D6-1F8B5D2DC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18" y="2800802"/>
            <a:ext cx="985690" cy="972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7B77A32-CAEB-D4CB-060D-F84108C42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514" y="2800802"/>
            <a:ext cx="985690" cy="972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6D92279-D1AF-16CD-F71B-563598E62A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10" y="2800802"/>
            <a:ext cx="1019915" cy="972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D6F8CA6-4338-8BDF-0753-CDB2AAF73D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931" y="2800802"/>
            <a:ext cx="98569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8E0BF1-FFA0-3758-183F-890B87968985}"/>
              </a:ext>
            </a:extLst>
          </p:cNvPr>
          <p:cNvSpPr/>
          <p:nvPr/>
        </p:nvSpPr>
        <p:spPr>
          <a:xfrm>
            <a:off x="467917" y="165100"/>
            <a:ext cx="2844000" cy="389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938A6-DC79-5F6A-3334-883B4BFFB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68" y="341630"/>
            <a:ext cx="2741295" cy="269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A58158-121F-45D8-6039-F6B8BCF34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7" b="17955"/>
          <a:stretch/>
        </p:blipFill>
        <p:spPr bwMode="auto">
          <a:xfrm>
            <a:off x="544945" y="3036570"/>
            <a:ext cx="2741295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5CDDDB-84DF-009B-53C4-315F7F68D45B}"/>
              </a:ext>
            </a:extLst>
          </p:cNvPr>
          <p:cNvSpPr/>
          <p:nvPr/>
        </p:nvSpPr>
        <p:spPr>
          <a:xfrm>
            <a:off x="813590" y="2424114"/>
            <a:ext cx="2367759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A6EB5-4344-4A5B-BA93-140C48817664}"/>
              </a:ext>
            </a:extLst>
          </p:cNvPr>
          <p:cNvSpPr txBox="1"/>
          <p:nvPr/>
        </p:nvSpPr>
        <p:spPr>
          <a:xfrm>
            <a:off x="919027" y="314862"/>
            <a:ext cx="205184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70B58E-5A6F-4663-9921-201E991DBF4A}"/>
              </a:ext>
            </a:extLst>
          </p:cNvPr>
          <p:cNvSpPr txBox="1"/>
          <p:nvPr/>
        </p:nvSpPr>
        <p:spPr>
          <a:xfrm>
            <a:off x="1359045" y="314862"/>
            <a:ext cx="329848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3A4FD2-53BB-477D-83FF-244AA50260D8}"/>
              </a:ext>
            </a:extLst>
          </p:cNvPr>
          <p:cNvSpPr txBox="1"/>
          <p:nvPr/>
        </p:nvSpPr>
        <p:spPr>
          <a:xfrm>
            <a:off x="1864609" y="314862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D4F33F-2343-4467-8A8E-06FA0ECB5E4A}"/>
              </a:ext>
            </a:extLst>
          </p:cNvPr>
          <p:cNvSpPr txBox="1"/>
          <p:nvPr/>
        </p:nvSpPr>
        <p:spPr>
          <a:xfrm>
            <a:off x="2366959" y="314862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56B29D-8767-4E8C-9E35-F9B61417B8EF}"/>
              </a:ext>
            </a:extLst>
          </p:cNvPr>
          <p:cNvSpPr txBox="1"/>
          <p:nvPr/>
        </p:nvSpPr>
        <p:spPr>
          <a:xfrm>
            <a:off x="2866095" y="314862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1151A7-A216-4A13-8E37-39675B01BA79}"/>
              </a:ext>
            </a:extLst>
          </p:cNvPr>
          <p:cNvSpPr txBox="1"/>
          <p:nvPr/>
        </p:nvSpPr>
        <p:spPr>
          <a:xfrm rot="16200000">
            <a:off x="465259" y="549738"/>
            <a:ext cx="205184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8DC394-98F7-4C95-B29C-C40E30882300}"/>
              </a:ext>
            </a:extLst>
          </p:cNvPr>
          <p:cNvSpPr txBox="1"/>
          <p:nvPr/>
        </p:nvSpPr>
        <p:spPr>
          <a:xfrm rot="16200000">
            <a:off x="402928" y="1089675"/>
            <a:ext cx="329848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B4931C-3D96-4850-8A74-BF0F43DF922E}"/>
              </a:ext>
            </a:extLst>
          </p:cNvPr>
          <p:cNvSpPr txBox="1"/>
          <p:nvPr/>
        </p:nvSpPr>
        <p:spPr>
          <a:xfrm rot="16200000">
            <a:off x="406141" y="1619812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6840D0-330E-4190-8154-012083877F91}"/>
              </a:ext>
            </a:extLst>
          </p:cNvPr>
          <p:cNvSpPr txBox="1"/>
          <p:nvPr/>
        </p:nvSpPr>
        <p:spPr>
          <a:xfrm rot="16200000">
            <a:off x="406141" y="2181194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2524F5-F4F0-475E-8A7F-2FD6A10FE143}"/>
              </a:ext>
            </a:extLst>
          </p:cNvPr>
          <p:cNvSpPr txBox="1"/>
          <p:nvPr/>
        </p:nvSpPr>
        <p:spPr>
          <a:xfrm rot="16200000">
            <a:off x="406141" y="2742576"/>
            <a:ext cx="323420" cy="12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</a:p>
        </p:txBody>
      </p:sp>
    </p:spTree>
    <p:extLst>
      <p:ext uri="{BB962C8B-B14F-4D97-AF65-F5344CB8AC3E}">
        <p14:creationId xmlns:p14="http://schemas.microsoft.com/office/powerpoint/2010/main" val="415893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D3EF0B56-B800-647A-2DF1-2BB26DA14218}"/>
              </a:ext>
            </a:extLst>
          </p:cNvPr>
          <p:cNvSpPr txBox="1"/>
          <p:nvPr/>
        </p:nvSpPr>
        <p:spPr>
          <a:xfrm>
            <a:off x="1045831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07BD97C-BDBB-6FE2-5F03-D2DFF761E3D5}"/>
              </a:ext>
            </a:extLst>
          </p:cNvPr>
          <p:cNvSpPr txBox="1"/>
          <p:nvPr/>
        </p:nvSpPr>
        <p:spPr>
          <a:xfrm>
            <a:off x="1639285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D966BC8-3A10-7AE7-D19F-6952EA3C38A5}"/>
              </a:ext>
            </a:extLst>
          </p:cNvPr>
          <p:cNvSpPr txBox="1"/>
          <p:nvPr/>
        </p:nvSpPr>
        <p:spPr>
          <a:xfrm>
            <a:off x="2232739" y="914896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4F37E5-8F21-D6D0-39E5-425D2F1AA16F}"/>
              </a:ext>
            </a:extLst>
          </p:cNvPr>
          <p:cNvSpPr txBox="1"/>
          <p:nvPr/>
        </p:nvSpPr>
        <p:spPr>
          <a:xfrm>
            <a:off x="2826192" y="914896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衷和楼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6233D3E-5D19-CC5B-DB9B-47A8EB2CBA66}"/>
              </a:ext>
            </a:extLst>
          </p:cNvPr>
          <p:cNvSpPr txBox="1"/>
          <p:nvPr/>
        </p:nvSpPr>
        <p:spPr>
          <a:xfrm rot="16200000">
            <a:off x="628888" y="1432694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北楼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EF0D742-98AA-D0E4-4773-EC71A74CDD43}"/>
              </a:ext>
            </a:extLst>
          </p:cNvPr>
          <p:cNvSpPr txBox="1"/>
          <p:nvPr/>
        </p:nvSpPr>
        <p:spPr>
          <a:xfrm rot="16200000">
            <a:off x="571179" y="1926630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4A37C39-0B6B-A8A1-9651-95A3A57BAB80}"/>
              </a:ext>
            </a:extLst>
          </p:cNvPr>
          <p:cNvSpPr txBox="1"/>
          <p:nvPr/>
        </p:nvSpPr>
        <p:spPr>
          <a:xfrm rot="16200000">
            <a:off x="571180" y="2478275"/>
            <a:ext cx="53091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旭日楼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6CF9C9-396C-4CC0-C08C-59C34A5450DF}"/>
              </a:ext>
            </a:extLst>
          </p:cNvPr>
          <p:cNvSpPr txBox="1"/>
          <p:nvPr/>
        </p:nvSpPr>
        <p:spPr>
          <a:xfrm rot="16200000">
            <a:off x="571180" y="3029919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sz="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逸夫楼</a:t>
            </a:r>
            <a:endParaRPr lang="en-US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EA5505E-ECA3-4D7A-BF27-992CA91FE380}"/>
              </a:ext>
            </a:extLst>
          </p:cNvPr>
          <p:cNvGrpSpPr/>
          <p:nvPr/>
        </p:nvGrpSpPr>
        <p:grpSpPr>
          <a:xfrm>
            <a:off x="904428" y="1145728"/>
            <a:ext cx="2606217" cy="2335660"/>
            <a:chOff x="1458306" y="1288603"/>
            <a:chExt cx="4288787" cy="3843561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9280E4B2-B3E2-B033-963D-81287DA3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15956" b="-2104"/>
            <a:stretch/>
          </p:blipFill>
          <p:spPr>
            <a:xfrm>
              <a:off x="1458306" y="1288603"/>
              <a:ext cx="1160751" cy="125457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4AD4C71-140B-0916-F195-6A5EEB93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38" r="15956" b="9524"/>
            <a:stretch/>
          </p:blipFill>
          <p:spPr>
            <a:xfrm>
              <a:off x="2564673" y="1288603"/>
              <a:ext cx="1019347" cy="1111697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2DBC645F-2411-6CF9-159E-DCBAA8F0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861" r="16333" b="9524"/>
            <a:stretch/>
          </p:blipFill>
          <p:spPr>
            <a:xfrm>
              <a:off x="3529636" y="1288603"/>
              <a:ext cx="1019348" cy="1111697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4C3FE6FC-982D-8612-0BF6-18921DFC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314" b="9524"/>
            <a:stretch/>
          </p:blipFill>
          <p:spPr>
            <a:xfrm>
              <a:off x="4494600" y="1288603"/>
              <a:ext cx="1252493" cy="1111697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08B34EC-D353-9F6A-EC82-9AF856F1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4857" r="16974" b="-288"/>
            <a:stretch/>
          </p:blipFill>
          <p:spPr>
            <a:xfrm>
              <a:off x="2425344" y="2347547"/>
              <a:ext cx="1154611" cy="1049702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ECBC3863-3237-189E-53DA-00F73203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336" t="14857" r="16364" b="12108"/>
            <a:stretch/>
          </p:blipFill>
          <p:spPr>
            <a:xfrm>
              <a:off x="3525571" y="2347547"/>
              <a:ext cx="1019348" cy="897385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6196C03-B5B8-C5A3-535E-57B75B65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9935" t="14857" b="12108"/>
            <a:stretch/>
          </p:blipFill>
          <p:spPr>
            <a:xfrm>
              <a:off x="4490534" y="2347547"/>
              <a:ext cx="1252493" cy="897385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F31FE5EB-2A63-9B22-A601-B012461B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7442" r="16974" b="137"/>
            <a:stretch/>
          </p:blipFill>
          <p:spPr>
            <a:xfrm>
              <a:off x="3386241" y="3244931"/>
              <a:ext cx="1154611" cy="1012743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38673DF8-62F8-47BC-3F11-784A0634C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9934" t="17442" b="9525"/>
            <a:stretch/>
          </p:blipFill>
          <p:spPr>
            <a:xfrm>
              <a:off x="4490533" y="3244933"/>
              <a:ext cx="1252494" cy="897386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B49AF224-28C6-464A-3FA5-7E9673BE5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-1583" t="15148"/>
            <a:stretch/>
          </p:blipFill>
          <p:spPr>
            <a:xfrm>
              <a:off x="4330370" y="4089563"/>
              <a:ext cx="1412657" cy="1042601"/>
            </a:xfrm>
            <a:prstGeom prst="rect">
              <a:avLst/>
            </a:prstGeom>
          </p:spPr>
        </p:pic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220D6E7B-9D5D-5496-13D8-823E0142D7E6}"/>
              </a:ext>
            </a:extLst>
          </p:cNvPr>
          <p:cNvSpPr/>
          <p:nvPr/>
        </p:nvSpPr>
        <p:spPr>
          <a:xfrm>
            <a:off x="729895" y="859028"/>
            <a:ext cx="2844000" cy="2951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A671BD9-4CBD-A22D-8C00-CD80C2F077E1}"/>
                  </a:ext>
                </a:extLst>
              </p:cNvPr>
              <p:cNvSpPr txBox="1"/>
              <p:nvPr/>
            </p:nvSpPr>
            <p:spPr>
              <a:xfrm>
                <a:off x="2926989" y="3464261"/>
                <a:ext cx="32932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900" i="1" smtClean="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CN" sz="9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A671BD9-4CBD-A22D-8C00-CD80C2F07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89" y="3464261"/>
                <a:ext cx="329321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63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5753</TotalTime>
  <Words>418</Words>
  <Application>Microsoft Office PowerPoint</Application>
  <PresentationFormat>A4 纸张(210x297 毫米)</PresentationFormat>
  <Paragraphs>90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You</dc:creator>
  <cp:lastModifiedBy>Tian You</cp:lastModifiedBy>
  <cp:revision>228</cp:revision>
  <dcterms:created xsi:type="dcterms:W3CDTF">2023-11-05T12:45:08Z</dcterms:created>
  <dcterms:modified xsi:type="dcterms:W3CDTF">2024-12-18T05:15:50Z</dcterms:modified>
</cp:coreProperties>
</file>